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2.xml" ContentType="application/vnd.openxmlformats-officedocument.presentationml.notesSlide+xml"/>
  <Override PartName="/ppt/theme/themeOverride7.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8.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9.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0.xml" ContentType="application/vnd.openxmlformats-officedocument.themeOverride+xml"/>
  <Override PartName="/ppt/theme/themeOverride11.xml" ContentType="application/vnd.openxmlformats-officedocument.themeOverr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5.xml" ContentType="application/vnd.openxmlformats-officedocument.themeOverride+xml"/>
  <Override PartName="/ppt/notesSlides/notesSlide4.xml" ContentType="application/vnd.openxmlformats-officedocument.presentationml.notesSlide+xml"/>
  <Override PartName="/ppt/theme/themeOverride16.xml" ContentType="application/vnd.openxmlformats-officedocument.themeOverride+xml"/>
  <Override PartName="/ppt/notesSlides/notesSlide5.xml" ContentType="application/vnd.openxmlformats-officedocument.presentationml.notesSl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38"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333"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335" r:id="rId40"/>
    <p:sldId id="296" r:id="rId41"/>
    <p:sldId id="318" r:id="rId42"/>
    <p:sldId id="319" r:id="rId43"/>
    <p:sldId id="288" r:id="rId44"/>
    <p:sldId id="322" r:id="rId45"/>
    <p:sldId id="323" r:id="rId46"/>
    <p:sldId id="324" r:id="rId47"/>
    <p:sldId id="336" r:id="rId48"/>
    <p:sldId id="289" r:id="rId49"/>
    <p:sldId id="320" r:id="rId50"/>
    <p:sldId id="274"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21619"/>
    <a:srgbClr val="0948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6" autoAdjust="0"/>
    <p:restoredTop sz="85174"/>
  </p:normalViewPr>
  <p:slideViewPr>
    <p:cSldViewPr snapToGrid="0" snapToObjects="1">
      <p:cViewPr>
        <p:scale>
          <a:sx n="64" d="100"/>
          <a:sy n="64" d="100"/>
        </p:scale>
        <p:origin x="1968" y="7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7.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7.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0B97856C-7074-4E04-9A92-E308F2D08E3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4CE5A63-17F0-4335-AE3A-CCF6920D335A}">
      <dgm:prSet/>
      <dgm:spPr/>
      <dgm:t>
        <a:bodyPr/>
        <a:lstStyle/>
        <a:p>
          <a:pPr>
            <a:lnSpc>
              <a:spcPct val="100000"/>
            </a:lnSpc>
          </a:pPr>
          <a:r>
            <a:rPr lang="en-US" dirty="0"/>
            <a:t>Executive Summary</a:t>
          </a:r>
        </a:p>
      </dgm:t>
    </dgm:pt>
    <dgm:pt modelId="{19C67C96-B452-4494-96B9-0ACE0BC1663A}" type="parTrans" cxnId="{432FBFA4-8DE1-4EF7-9E55-B636E7A22B42}">
      <dgm:prSet/>
      <dgm:spPr/>
      <dgm:t>
        <a:bodyPr/>
        <a:lstStyle/>
        <a:p>
          <a:endParaRPr lang="en-US"/>
        </a:p>
      </dgm:t>
    </dgm:pt>
    <dgm:pt modelId="{5451132B-2982-4513-BF6E-A43F9C6D406F}" type="sibTrans" cxnId="{432FBFA4-8DE1-4EF7-9E55-B636E7A22B42}">
      <dgm:prSet/>
      <dgm:spPr/>
      <dgm:t>
        <a:bodyPr/>
        <a:lstStyle/>
        <a:p>
          <a:pPr>
            <a:lnSpc>
              <a:spcPct val="100000"/>
            </a:lnSpc>
          </a:pPr>
          <a:endParaRPr lang="en-US"/>
        </a:p>
      </dgm:t>
    </dgm:pt>
    <dgm:pt modelId="{D7609A47-DD73-48C4-8C11-756345555610}">
      <dgm:prSet/>
      <dgm:spPr/>
      <dgm:t>
        <a:bodyPr/>
        <a:lstStyle/>
        <a:p>
          <a:pPr>
            <a:lnSpc>
              <a:spcPct val="100000"/>
            </a:lnSpc>
          </a:pPr>
          <a:r>
            <a:rPr lang="en-US"/>
            <a:t>Introduction</a:t>
          </a:r>
        </a:p>
      </dgm:t>
    </dgm:pt>
    <dgm:pt modelId="{1CF37965-DFED-4756-AC7C-76023A17F9AF}" type="parTrans" cxnId="{C651B284-4743-4E27-8A5A-67F4D9C142B2}">
      <dgm:prSet/>
      <dgm:spPr/>
      <dgm:t>
        <a:bodyPr/>
        <a:lstStyle/>
        <a:p>
          <a:endParaRPr lang="en-US"/>
        </a:p>
      </dgm:t>
    </dgm:pt>
    <dgm:pt modelId="{6F26E2FD-2248-4E83-A04D-31A60B7A86A7}" type="sibTrans" cxnId="{C651B284-4743-4E27-8A5A-67F4D9C142B2}">
      <dgm:prSet/>
      <dgm:spPr/>
      <dgm:t>
        <a:bodyPr/>
        <a:lstStyle/>
        <a:p>
          <a:pPr>
            <a:lnSpc>
              <a:spcPct val="100000"/>
            </a:lnSpc>
          </a:pPr>
          <a:endParaRPr lang="en-US"/>
        </a:p>
      </dgm:t>
    </dgm:pt>
    <dgm:pt modelId="{E711D169-0CCA-4BC1-A1A2-0BFB3E7C67B3}">
      <dgm:prSet/>
      <dgm:spPr/>
      <dgm:t>
        <a:bodyPr/>
        <a:lstStyle/>
        <a:p>
          <a:pPr>
            <a:lnSpc>
              <a:spcPct val="100000"/>
            </a:lnSpc>
          </a:pPr>
          <a:r>
            <a:rPr lang="en-US"/>
            <a:t>Methodology</a:t>
          </a:r>
        </a:p>
      </dgm:t>
    </dgm:pt>
    <dgm:pt modelId="{961C8A4A-BBFF-4346-9DA3-AB3FC22A1FED}" type="parTrans" cxnId="{BEA1F6C7-CA0E-4BBC-8540-ACA7D96A8EA8}">
      <dgm:prSet/>
      <dgm:spPr/>
      <dgm:t>
        <a:bodyPr/>
        <a:lstStyle/>
        <a:p>
          <a:endParaRPr lang="en-US"/>
        </a:p>
      </dgm:t>
    </dgm:pt>
    <dgm:pt modelId="{8165B3E0-304D-457F-A464-0BC89F0DADCB}" type="sibTrans" cxnId="{BEA1F6C7-CA0E-4BBC-8540-ACA7D96A8EA8}">
      <dgm:prSet/>
      <dgm:spPr/>
      <dgm:t>
        <a:bodyPr/>
        <a:lstStyle/>
        <a:p>
          <a:pPr>
            <a:lnSpc>
              <a:spcPct val="100000"/>
            </a:lnSpc>
          </a:pPr>
          <a:endParaRPr lang="en-US"/>
        </a:p>
      </dgm:t>
    </dgm:pt>
    <dgm:pt modelId="{F40E6525-3EE7-4624-84A3-2D064CF8C1BB}">
      <dgm:prSet/>
      <dgm:spPr/>
      <dgm:t>
        <a:bodyPr/>
        <a:lstStyle/>
        <a:p>
          <a:pPr>
            <a:lnSpc>
              <a:spcPct val="100000"/>
            </a:lnSpc>
          </a:pPr>
          <a:r>
            <a:rPr lang="en-US"/>
            <a:t>Results</a:t>
          </a:r>
        </a:p>
      </dgm:t>
    </dgm:pt>
    <dgm:pt modelId="{F764F86A-B563-4686-9654-B4F80E11A9C9}" type="parTrans" cxnId="{5494E2D4-C553-484B-84E7-FBEEC7003C1C}">
      <dgm:prSet/>
      <dgm:spPr/>
      <dgm:t>
        <a:bodyPr/>
        <a:lstStyle/>
        <a:p>
          <a:endParaRPr lang="en-US"/>
        </a:p>
      </dgm:t>
    </dgm:pt>
    <dgm:pt modelId="{3CE2F59F-7BC6-4048-BED8-F5007F6A1743}" type="sibTrans" cxnId="{5494E2D4-C553-484B-84E7-FBEEC7003C1C}">
      <dgm:prSet/>
      <dgm:spPr/>
      <dgm:t>
        <a:bodyPr/>
        <a:lstStyle/>
        <a:p>
          <a:pPr>
            <a:lnSpc>
              <a:spcPct val="100000"/>
            </a:lnSpc>
          </a:pPr>
          <a:endParaRPr lang="en-US"/>
        </a:p>
      </dgm:t>
    </dgm:pt>
    <dgm:pt modelId="{C4001C95-E5B4-4B51-A39D-ADA2D719CF2F}">
      <dgm:prSet/>
      <dgm:spPr/>
      <dgm:t>
        <a:bodyPr/>
        <a:lstStyle/>
        <a:p>
          <a:pPr>
            <a:lnSpc>
              <a:spcPct val="100000"/>
            </a:lnSpc>
          </a:pPr>
          <a:r>
            <a:rPr lang="en-US"/>
            <a:t>Conclusion</a:t>
          </a:r>
        </a:p>
      </dgm:t>
    </dgm:pt>
    <dgm:pt modelId="{6A752256-D418-454B-8954-80178E4CF26A}" type="parTrans" cxnId="{55ABF3D5-901F-4019-AE30-07A8F12FF0A3}">
      <dgm:prSet/>
      <dgm:spPr/>
      <dgm:t>
        <a:bodyPr/>
        <a:lstStyle/>
        <a:p>
          <a:endParaRPr lang="en-US"/>
        </a:p>
      </dgm:t>
    </dgm:pt>
    <dgm:pt modelId="{497793B4-3C3F-4A3C-AEEF-E44412300F6A}" type="sibTrans" cxnId="{55ABF3D5-901F-4019-AE30-07A8F12FF0A3}">
      <dgm:prSet/>
      <dgm:spPr/>
      <dgm:t>
        <a:bodyPr/>
        <a:lstStyle/>
        <a:p>
          <a:pPr>
            <a:lnSpc>
              <a:spcPct val="100000"/>
            </a:lnSpc>
          </a:pPr>
          <a:endParaRPr lang="en-US"/>
        </a:p>
      </dgm:t>
    </dgm:pt>
    <dgm:pt modelId="{8CA86330-2D93-4FA9-B890-03B9439C1ABE}">
      <dgm:prSet/>
      <dgm:spPr/>
      <dgm:t>
        <a:bodyPr/>
        <a:lstStyle/>
        <a:p>
          <a:pPr>
            <a:lnSpc>
              <a:spcPct val="100000"/>
            </a:lnSpc>
          </a:pPr>
          <a:r>
            <a:rPr lang="en-US"/>
            <a:t>Appendix</a:t>
          </a:r>
        </a:p>
      </dgm:t>
    </dgm:pt>
    <dgm:pt modelId="{6BF9201B-AD9A-4D3C-B320-CAFA7DFD8CE8}" type="parTrans" cxnId="{1C1D49C7-9FDD-4460-A837-A7EC27898761}">
      <dgm:prSet/>
      <dgm:spPr/>
      <dgm:t>
        <a:bodyPr/>
        <a:lstStyle/>
        <a:p>
          <a:endParaRPr lang="en-US"/>
        </a:p>
      </dgm:t>
    </dgm:pt>
    <dgm:pt modelId="{FA532CA7-3A76-4B95-91D3-9A3C01E0A12F}" type="sibTrans" cxnId="{1C1D49C7-9FDD-4460-A837-A7EC27898761}">
      <dgm:prSet/>
      <dgm:spPr/>
      <dgm:t>
        <a:bodyPr/>
        <a:lstStyle/>
        <a:p>
          <a:endParaRPr lang="en-US"/>
        </a:p>
      </dgm:t>
    </dgm:pt>
    <dgm:pt modelId="{D785F98E-ACE3-48C7-9FEA-DFD6B9524FDA}" type="pres">
      <dgm:prSet presAssocID="{0B97856C-7074-4E04-9A92-E308F2D08E31}" presName="root" presStyleCnt="0">
        <dgm:presLayoutVars>
          <dgm:dir/>
          <dgm:resizeHandles val="exact"/>
        </dgm:presLayoutVars>
      </dgm:prSet>
      <dgm:spPr/>
    </dgm:pt>
    <dgm:pt modelId="{3C96B1A2-24CF-429C-BDC9-0FDE3A7A3A52}" type="pres">
      <dgm:prSet presAssocID="{0B97856C-7074-4E04-9A92-E308F2D08E31}" presName="container" presStyleCnt="0">
        <dgm:presLayoutVars>
          <dgm:dir/>
          <dgm:resizeHandles val="exact"/>
        </dgm:presLayoutVars>
      </dgm:prSet>
      <dgm:spPr/>
    </dgm:pt>
    <dgm:pt modelId="{F31D6034-8D2E-42DE-BBDE-671B714682ED}" type="pres">
      <dgm:prSet presAssocID="{44CE5A63-17F0-4335-AE3A-CCF6920D335A}" presName="compNode" presStyleCnt="0"/>
      <dgm:spPr/>
    </dgm:pt>
    <dgm:pt modelId="{73F507CC-4F3D-40E3-9412-B033C4A7B677}" type="pres">
      <dgm:prSet presAssocID="{44CE5A63-17F0-4335-AE3A-CCF6920D335A}" presName="iconBgRect" presStyleLbl="bgShp" presStyleIdx="0" presStyleCnt="6"/>
      <dgm:spPr/>
    </dgm:pt>
    <dgm:pt modelId="{98A3EEDC-FC6D-445F-9AA1-DBF8301E9ECF}" type="pres">
      <dgm:prSet presAssocID="{44CE5A63-17F0-4335-AE3A-CCF6920D335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8F60727C-10F4-4541-8BB0-23320AD5D03B}" type="pres">
      <dgm:prSet presAssocID="{44CE5A63-17F0-4335-AE3A-CCF6920D335A}" presName="spaceRect" presStyleCnt="0"/>
      <dgm:spPr/>
    </dgm:pt>
    <dgm:pt modelId="{0CBFDEB1-F2FF-41DA-AC7D-45863A4D2EB9}" type="pres">
      <dgm:prSet presAssocID="{44CE5A63-17F0-4335-AE3A-CCF6920D335A}" presName="textRect" presStyleLbl="revTx" presStyleIdx="0" presStyleCnt="6">
        <dgm:presLayoutVars>
          <dgm:chMax val="1"/>
          <dgm:chPref val="1"/>
        </dgm:presLayoutVars>
      </dgm:prSet>
      <dgm:spPr/>
    </dgm:pt>
    <dgm:pt modelId="{CE9EE572-5781-4FA0-BFE1-9EAD65EE1E81}" type="pres">
      <dgm:prSet presAssocID="{5451132B-2982-4513-BF6E-A43F9C6D406F}" presName="sibTrans" presStyleLbl="sibTrans2D1" presStyleIdx="0" presStyleCnt="0"/>
      <dgm:spPr/>
    </dgm:pt>
    <dgm:pt modelId="{7C5BA81E-A946-49AD-980C-8E8A48E8B944}" type="pres">
      <dgm:prSet presAssocID="{D7609A47-DD73-48C4-8C11-756345555610}" presName="compNode" presStyleCnt="0"/>
      <dgm:spPr/>
    </dgm:pt>
    <dgm:pt modelId="{37816254-F750-4522-A226-0221EBC48332}" type="pres">
      <dgm:prSet presAssocID="{D7609A47-DD73-48C4-8C11-756345555610}" presName="iconBgRect" presStyleLbl="bgShp" presStyleIdx="1" presStyleCnt="6"/>
      <dgm:spPr/>
    </dgm:pt>
    <dgm:pt modelId="{D38A43A7-7B2C-4983-9D17-4AFDFA8C6B40}" type="pres">
      <dgm:prSet presAssocID="{D7609A47-DD73-48C4-8C11-75634555561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F60FF0B1-7E02-49E2-AFC0-B71F32D99211}" type="pres">
      <dgm:prSet presAssocID="{D7609A47-DD73-48C4-8C11-756345555610}" presName="spaceRect" presStyleCnt="0"/>
      <dgm:spPr/>
    </dgm:pt>
    <dgm:pt modelId="{E8FF51D8-89AD-468A-AC39-C3DA828B4924}" type="pres">
      <dgm:prSet presAssocID="{D7609A47-DD73-48C4-8C11-756345555610}" presName="textRect" presStyleLbl="revTx" presStyleIdx="1" presStyleCnt="6">
        <dgm:presLayoutVars>
          <dgm:chMax val="1"/>
          <dgm:chPref val="1"/>
        </dgm:presLayoutVars>
      </dgm:prSet>
      <dgm:spPr/>
    </dgm:pt>
    <dgm:pt modelId="{D4421246-6F65-49DF-822B-2583EA4C1534}" type="pres">
      <dgm:prSet presAssocID="{6F26E2FD-2248-4E83-A04D-31A60B7A86A7}" presName="sibTrans" presStyleLbl="sibTrans2D1" presStyleIdx="0" presStyleCnt="0"/>
      <dgm:spPr/>
    </dgm:pt>
    <dgm:pt modelId="{4A06B9FD-56F5-47A4-BF7A-D1BA7BEEE9FC}" type="pres">
      <dgm:prSet presAssocID="{E711D169-0CCA-4BC1-A1A2-0BFB3E7C67B3}" presName="compNode" presStyleCnt="0"/>
      <dgm:spPr/>
    </dgm:pt>
    <dgm:pt modelId="{B778C3D1-CF93-4E8A-8750-42BEFDDA4D1A}" type="pres">
      <dgm:prSet presAssocID="{E711D169-0CCA-4BC1-A1A2-0BFB3E7C67B3}" presName="iconBgRect" presStyleLbl="bgShp" presStyleIdx="2" presStyleCnt="6"/>
      <dgm:spPr/>
    </dgm:pt>
    <dgm:pt modelId="{E4FBB3FC-7D41-4E30-B864-FFE7B33586A0}" type="pres">
      <dgm:prSet presAssocID="{E711D169-0CCA-4BC1-A1A2-0BFB3E7C67B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45315655-0B33-4224-8A5C-C03A2ABEB053}" type="pres">
      <dgm:prSet presAssocID="{E711D169-0CCA-4BC1-A1A2-0BFB3E7C67B3}" presName="spaceRect" presStyleCnt="0"/>
      <dgm:spPr/>
    </dgm:pt>
    <dgm:pt modelId="{76AC49CE-61C3-430A-85F8-C969E3A7A664}" type="pres">
      <dgm:prSet presAssocID="{E711D169-0CCA-4BC1-A1A2-0BFB3E7C67B3}" presName="textRect" presStyleLbl="revTx" presStyleIdx="2" presStyleCnt="6">
        <dgm:presLayoutVars>
          <dgm:chMax val="1"/>
          <dgm:chPref val="1"/>
        </dgm:presLayoutVars>
      </dgm:prSet>
      <dgm:spPr/>
    </dgm:pt>
    <dgm:pt modelId="{1A501EA3-AE0D-4AAE-816B-0E8E0431E509}" type="pres">
      <dgm:prSet presAssocID="{8165B3E0-304D-457F-A464-0BC89F0DADCB}" presName="sibTrans" presStyleLbl="sibTrans2D1" presStyleIdx="0" presStyleCnt="0"/>
      <dgm:spPr/>
    </dgm:pt>
    <dgm:pt modelId="{EA1C5D88-BC34-47C1-BE4D-83D79FF62CEF}" type="pres">
      <dgm:prSet presAssocID="{F40E6525-3EE7-4624-84A3-2D064CF8C1BB}" presName="compNode" presStyleCnt="0"/>
      <dgm:spPr/>
    </dgm:pt>
    <dgm:pt modelId="{CA5523C9-B284-4A82-B6F9-9B61B22914E5}" type="pres">
      <dgm:prSet presAssocID="{F40E6525-3EE7-4624-84A3-2D064CF8C1BB}" presName="iconBgRect" presStyleLbl="bgShp" presStyleIdx="3" presStyleCnt="6"/>
      <dgm:spPr/>
    </dgm:pt>
    <dgm:pt modelId="{8C7967FE-9149-4FBB-BC72-3ADB7ED311DF}" type="pres">
      <dgm:prSet presAssocID="{F40E6525-3EE7-4624-84A3-2D064CF8C1B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66F2D70A-677C-4EC9-A662-D46F004CAB16}" type="pres">
      <dgm:prSet presAssocID="{F40E6525-3EE7-4624-84A3-2D064CF8C1BB}" presName="spaceRect" presStyleCnt="0"/>
      <dgm:spPr/>
    </dgm:pt>
    <dgm:pt modelId="{49B820F9-DA89-44D4-A351-E5F54A9732B5}" type="pres">
      <dgm:prSet presAssocID="{F40E6525-3EE7-4624-84A3-2D064CF8C1BB}" presName="textRect" presStyleLbl="revTx" presStyleIdx="3" presStyleCnt="6">
        <dgm:presLayoutVars>
          <dgm:chMax val="1"/>
          <dgm:chPref val="1"/>
        </dgm:presLayoutVars>
      </dgm:prSet>
      <dgm:spPr/>
    </dgm:pt>
    <dgm:pt modelId="{6AFD8B99-359B-46CF-84EB-98F5E5740C1B}" type="pres">
      <dgm:prSet presAssocID="{3CE2F59F-7BC6-4048-BED8-F5007F6A1743}" presName="sibTrans" presStyleLbl="sibTrans2D1" presStyleIdx="0" presStyleCnt="0"/>
      <dgm:spPr/>
    </dgm:pt>
    <dgm:pt modelId="{EBF0FE3D-0C2E-4464-8718-9743863DCE87}" type="pres">
      <dgm:prSet presAssocID="{C4001C95-E5B4-4B51-A39D-ADA2D719CF2F}" presName="compNode" presStyleCnt="0"/>
      <dgm:spPr/>
    </dgm:pt>
    <dgm:pt modelId="{D3AABF3D-0E5E-43ED-A90A-F11D3CC804E0}" type="pres">
      <dgm:prSet presAssocID="{C4001C95-E5B4-4B51-A39D-ADA2D719CF2F}" presName="iconBgRect" presStyleLbl="bgShp" presStyleIdx="4" presStyleCnt="6"/>
      <dgm:spPr/>
    </dgm:pt>
    <dgm:pt modelId="{54D37005-5C3E-4E6F-9CFE-96AB6280B0C1}" type="pres">
      <dgm:prSet presAssocID="{C4001C95-E5B4-4B51-A39D-ADA2D719CF2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4F58D7AA-D1BA-4763-8FF9-8A19A196F0B3}" type="pres">
      <dgm:prSet presAssocID="{C4001C95-E5B4-4B51-A39D-ADA2D719CF2F}" presName="spaceRect" presStyleCnt="0"/>
      <dgm:spPr/>
    </dgm:pt>
    <dgm:pt modelId="{B6C4CC13-10AD-4006-A22A-BCD4C9B861DD}" type="pres">
      <dgm:prSet presAssocID="{C4001C95-E5B4-4B51-A39D-ADA2D719CF2F}" presName="textRect" presStyleLbl="revTx" presStyleIdx="4" presStyleCnt="6">
        <dgm:presLayoutVars>
          <dgm:chMax val="1"/>
          <dgm:chPref val="1"/>
        </dgm:presLayoutVars>
      </dgm:prSet>
      <dgm:spPr/>
    </dgm:pt>
    <dgm:pt modelId="{0CFA0642-F502-469E-A479-F3ECE71D6F8C}" type="pres">
      <dgm:prSet presAssocID="{497793B4-3C3F-4A3C-AEEF-E44412300F6A}" presName="sibTrans" presStyleLbl="sibTrans2D1" presStyleIdx="0" presStyleCnt="0"/>
      <dgm:spPr/>
    </dgm:pt>
    <dgm:pt modelId="{98C7F3A6-E494-4542-95EB-7622D3C754F6}" type="pres">
      <dgm:prSet presAssocID="{8CA86330-2D93-4FA9-B890-03B9439C1ABE}" presName="compNode" presStyleCnt="0"/>
      <dgm:spPr/>
    </dgm:pt>
    <dgm:pt modelId="{80969C13-7853-4D99-B83E-FA0688BBE1C8}" type="pres">
      <dgm:prSet presAssocID="{8CA86330-2D93-4FA9-B890-03B9439C1ABE}" presName="iconBgRect" presStyleLbl="bgShp" presStyleIdx="5" presStyleCnt="6"/>
      <dgm:spPr/>
    </dgm:pt>
    <dgm:pt modelId="{C1E6FA6B-1E9E-4FA9-9B41-908314075A0F}" type="pres">
      <dgm:prSet presAssocID="{8CA86330-2D93-4FA9-B890-03B9439C1AB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E96FD02B-F6B5-4BF3-9266-2E8EF20DAD46}" type="pres">
      <dgm:prSet presAssocID="{8CA86330-2D93-4FA9-B890-03B9439C1ABE}" presName="spaceRect" presStyleCnt="0"/>
      <dgm:spPr/>
    </dgm:pt>
    <dgm:pt modelId="{CD308EB2-81CB-4703-8BE9-5BCDBDDAF29F}" type="pres">
      <dgm:prSet presAssocID="{8CA86330-2D93-4FA9-B890-03B9439C1ABE}" presName="textRect" presStyleLbl="revTx" presStyleIdx="5" presStyleCnt="6">
        <dgm:presLayoutVars>
          <dgm:chMax val="1"/>
          <dgm:chPref val="1"/>
        </dgm:presLayoutVars>
      </dgm:prSet>
      <dgm:spPr/>
    </dgm:pt>
  </dgm:ptLst>
  <dgm:cxnLst>
    <dgm:cxn modelId="{8E911604-1982-45C8-B6FF-3EE283FBEC3D}" type="presOf" srcId="{497793B4-3C3F-4A3C-AEEF-E44412300F6A}" destId="{0CFA0642-F502-469E-A479-F3ECE71D6F8C}" srcOrd="0" destOrd="0" presId="urn:microsoft.com/office/officeart/2018/2/layout/IconCircleList"/>
    <dgm:cxn modelId="{74760D26-7FB9-45BC-A652-65426F9D8389}" type="presOf" srcId="{E711D169-0CCA-4BC1-A1A2-0BFB3E7C67B3}" destId="{76AC49CE-61C3-430A-85F8-C969E3A7A664}" srcOrd="0" destOrd="0" presId="urn:microsoft.com/office/officeart/2018/2/layout/IconCircleList"/>
    <dgm:cxn modelId="{052FD62B-7BB8-40FA-B954-E6951D4E9DCA}" type="presOf" srcId="{F40E6525-3EE7-4624-84A3-2D064CF8C1BB}" destId="{49B820F9-DA89-44D4-A351-E5F54A9732B5}" srcOrd="0" destOrd="0" presId="urn:microsoft.com/office/officeart/2018/2/layout/IconCircleList"/>
    <dgm:cxn modelId="{3EB1DF36-D37D-4B8F-8700-993EC9622F5B}" type="presOf" srcId="{6F26E2FD-2248-4E83-A04D-31A60B7A86A7}" destId="{D4421246-6F65-49DF-822B-2583EA4C1534}" srcOrd="0" destOrd="0" presId="urn:microsoft.com/office/officeart/2018/2/layout/IconCircleList"/>
    <dgm:cxn modelId="{F6423537-8CBA-4F50-8422-63DA122C1316}" type="presOf" srcId="{8CA86330-2D93-4FA9-B890-03B9439C1ABE}" destId="{CD308EB2-81CB-4703-8BE9-5BCDBDDAF29F}" srcOrd="0" destOrd="0" presId="urn:microsoft.com/office/officeart/2018/2/layout/IconCircleList"/>
    <dgm:cxn modelId="{FA821D3D-5578-4ECF-A692-2C87F98C4F55}" type="presOf" srcId="{8165B3E0-304D-457F-A464-0BC89F0DADCB}" destId="{1A501EA3-AE0D-4AAE-816B-0E8E0431E509}" srcOrd="0" destOrd="0" presId="urn:microsoft.com/office/officeart/2018/2/layout/IconCircleList"/>
    <dgm:cxn modelId="{C702373F-F64B-4B70-A759-7D6E07B727A9}" type="presOf" srcId="{D7609A47-DD73-48C4-8C11-756345555610}" destId="{E8FF51D8-89AD-468A-AC39-C3DA828B4924}" srcOrd="0" destOrd="0" presId="urn:microsoft.com/office/officeart/2018/2/layout/IconCircleList"/>
    <dgm:cxn modelId="{23A4635C-2192-4A50-A2B6-9EECBEA63B84}" type="presOf" srcId="{0B97856C-7074-4E04-9A92-E308F2D08E31}" destId="{D785F98E-ACE3-48C7-9FEA-DFD6B9524FDA}" srcOrd="0" destOrd="0" presId="urn:microsoft.com/office/officeart/2018/2/layout/IconCircleList"/>
    <dgm:cxn modelId="{84A43B6E-3E76-4393-B67F-2703977956EF}" type="presOf" srcId="{3CE2F59F-7BC6-4048-BED8-F5007F6A1743}" destId="{6AFD8B99-359B-46CF-84EB-98F5E5740C1B}" srcOrd="0" destOrd="0" presId="urn:microsoft.com/office/officeart/2018/2/layout/IconCircleList"/>
    <dgm:cxn modelId="{C651B284-4743-4E27-8A5A-67F4D9C142B2}" srcId="{0B97856C-7074-4E04-9A92-E308F2D08E31}" destId="{D7609A47-DD73-48C4-8C11-756345555610}" srcOrd="1" destOrd="0" parTransId="{1CF37965-DFED-4756-AC7C-76023A17F9AF}" sibTransId="{6F26E2FD-2248-4E83-A04D-31A60B7A86A7}"/>
    <dgm:cxn modelId="{F0324093-6D0E-4CB6-A566-17C87FC21C7B}" type="presOf" srcId="{44CE5A63-17F0-4335-AE3A-CCF6920D335A}" destId="{0CBFDEB1-F2FF-41DA-AC7D-45863A4D2EB9}" srcOrd="0" destOrd="0" presId="urn:microsoft.com/office/officeart/2018/2/layout/IconCircleList"/>
    <dgm:cxn modelId="{432FBFA4-8DE1-4EF7-9E55-B636E7A22B42}" srcId="{0B97856C-7074-4E04-9A92-E308F2D08E31}" destId="{44CE5A63-17F0-4335-AE3A-CCF6920D335A}" srcOrd="0" destOrd="0" parTransId="{19C67C96-B452-4494-96B9-0ACE0BC1663A}" sibTransId="{5451132B-2982-4513-BF6E-A43F9C6D406F}"/>
    <dgm:cxn modelId="{1C1D49C7-9FDD-4460-A837-A7EC27898761}" srcId="{0B97856C-7074-4E04-9A92-E308F2D08E31}" destId="{8CA86330-2D93-4FA9-B890-03B9439C1ABE}" srcOrd="5" destOrd="0" parTransId="{6BF9201B-AD9A-4D3C-B320-CAFA7DFD8CE8}" sibTransId="{FA532CA7-3A76-4B95-91D3-9A3C01E0A12F}"/>
    <dgm:cxn modelId="{BEA1F6C7-CA0E-4BBC-8540-ACA7D96A8EA8}" srcId="{0B97856C-7074-4E04-9A92-E308F2D08E31}" destId="{E711D169-0CCA-4BC1-A1A2-0BFB3E7C67B3}" srcOrd="2" destOrd="0" parTransId="{961C8A4A-BBFF-4346-9DA3-AB3FC22A1FED}" sibTransId="{8165B3E0-304D-457F-A464-0BC89F0DADCB}"/>
    <dgm:cxn modelId="{AF6654CC-9A6F-498A-B672-BD02D8B53AA8}" type="presOf" srcId="{5451132B-2982-4513-BF6E-A43F9C6D406F}" destId="{CE9EE572-5781-4FA0-BFE1-9EAD65EE1E81}" srcOrd="0" destOrd="0" presId="urn:microsoft.com/office/officeart/2018/2/layout/IconCircleList"/>
    <dgm:cxn modelId="{D12E96CC-58F7-479D-9786-ADF886D14744}" type="presOf" srcId="{C4001C95-E5B4-4B51-A39D-ADA2D719CF2F}" destId="{B6C4CC13-10AD-4006-A22A-BCD4C9B861DD}" srcOrd="0" destOrd="0" presId="urn:microsoft.com/office/officeart/2018/2/layout/IconCircleList"/>
    <dgm:cxn modelId="{5494E2D4-C553-484B-84E7-FBEEC7003C1C}" srcId="{0B97856C-7074-4E04-9A92-E308F2D08E31}" destId="{F40E6525-3EE7-4624-84A3-2D064CF8C1BB}" srcOrd="3" destOrd="0" parTransId="{F764F86A-B563-4686-9654-B4F80E11A9C9}" sibTransId="{3CE2F59F-7BC6-4048-BED8-F5007F6A1743}"/>
    <dgm:cxn modelId="{55ABF3D5-901F-4019-AE30-07A8F12FF0A3}" srcId="{0B97856C-7074-4E04-9A92-E308F2D08E31}" destId="{C4001C95-E5B4-4B51-A39D-ADA2D719CF2F}" srcOrd="4" destOrd="0" parTransId="{6A752256-D418-454B-8954-80178E4CF26A}" sibTransId="{497793B4-3C3F-4A3C-AEEF-E44412300F6A}"/>
    <dgm:cxn modelId="{9AF41088-A29F-4AB7-B5A7-5CA3EAE9DDD1}" type="presParOf" srcId="{D785F98E-ACE3-48C7-9FEA-DFD6B9524FDA}" destId="{3C96B1A2-24CF-429C-BDC9-0FDE3A7A3A52}" srcOrd="0" destOrd="0" presId="urn:microsoft.com/office/officeart/2018/2/layout/IconCircleList"/>
    <dgm:cxn modelId="{C62B5A20-5481-4800-99D0-3C0C319395C7}" type="presParOf" srcId="{3C96B1A2-24CF-429C-BDC9-0FDE3A7A3A52}" destId="{F31D6034-8D2E-42DE-BBDE-671B714682ED}" srcOrd="0" destOrd="0" presId="urn:microsoft.com/office/officeart/2018/2/layout/IconCircleList"/>
    <dgm:cxn modelId="{A4CB2367-9A88-4ED8-914D-2167ACF64FC5}" type="presParOf" srcId="{F31D6034-8D2E-42DE-BBDE-671B714682ED}" destId="{73F507CC-4F3D-40E3-9412-B033C4A7B677}" srcOrd="0" destOrd="0" presId="urn:microsoft.com/office/officeart/2018/2/layout/IconCircleList"/>
    <dgm:cxn modelId="{7C6EC16C-ECA5-429F-8A70-A5A3E347C60D}" type="presParOf" srcId="{F31D6034-8D2E-42DE-BBDE-671B714682ED}" destId="{98A3EEDC-FC6D-445F-9AA1-DBF8301E9ECF}" srcOrd="1" destOrd="0" presId="urn:microsoft.com/office/officeart/2018/2/layout/IconCircleList"/>
    <dgm:cxn modelId="{074833E9-0AF0-4E69-9390-AC643BFD7FA2}" type="presParOf" srcId="{F31D6034-8D2E-42DE-BBDE-671B714682ED}" destId="{8F60727C-10F4-4541-8BB0-23320AD5D03B}" srcOrd="2" destOrd="0" presId="urn:microsoft.com/office/officeart/2018/2/layout/IconCircleList"/>
    <dgm:cxn modelId="{B725F988-3DBC-4FF1-A980-60C23E5ACB98}" type="presParOf" srcId="{F31D6034-8D2E-42DE-BBDE-671B714682ED}" destId="{0CBFDEB1-F2FF-41DA-AC7D-45863A4D2EB9}" srcOrd="3" destOrd="0" presId="urn:microsoft.com/office/officeart/2018/2/layout/IconCircleList"/>
    <dgm:cxn modelId="{9DBC1361-DD3F-4F1B-8ECF-23D90C93A16E}" type="presParOf" srcId="{3C96B1A2-24CF-429C-BDC9-0FDE3A7A3A52}" destId="{CE9EE572-5781-4FA0-BFE1-9EAD65EE1E81}" srcOrd="1" destOrd="0" presId="urn:microsoft.com/office/officeart/2018/2/layout/IconCircleList"/>
    <dgm:cxn modelId="{32D6D927-CFF9-448B-980B-11FE9B5B6F5F}" type="presParOf" srcId="{3C96B1A2-24CF-429C-BDC9-0FDE3A7A3A52}" destId="{7C5BA81E-A946-49AD-980C-8E8A48E8B944}" srcOrd="2" destOrd="0" presId="urn:microsoft.com/office/officeart/2018/2/layout/IconCircleList"/>
    <dgm:cxn modelId="{38062209-289C-4FAE-852F-0A05EE78A692}" type="presParOf" srcId="{7C5BA81E-A946-49AD-980C-8E8A48E8B944}" destId="{37816254-F750-4522-A226-0221EBC48332}" srcOrd="0" destOrd="0" presId="urn:microsoft.com/office/officeart/2018/2/layout/IconCircleList"/>
    <dgm:cxn modelId="{15861E93-82A6-4153-8DA7-036B7294B220}" type="presParOf" srcId="{7C5BA81E-A946-49AD-980C-8E8A48E8B944}" destId="{D38A43A7-7B2C-4983-9D17-4AFDFA8C6B40}" srcOrd="1" destOrd="0" presId="urn:microsoft.com/office/officeart/2018/2/layout/IconCircleList"/>
    <dgm:cxn modelId="{6409DBB1-4506-45FA-AC3A-376010A94B4D}" type="presParOf" srcId="{7C5BA81E-A946-49AD-980C-8E8A48E8B944}" destId="{F60FF0B1-7E02-49E2-AFC0-B71F32D99211}" srcOrd="2" destOrd="0" presId="urn:microsoft.com/office/officeart/2018/2/layout/IconCircleList"/>
    <dgm:cxn modelId="{70EF08CD-7315-40B6-90DF-62EF1666C5E8}" type="presParOf" srcId="{7C5BA81E-A946-49AD-980C-8E8A48E8B944}" destId="{E8FF51D8-89AD-468A-AC39-C3DA828B4924}" srcOrd="3" destOrd="0" presId="urn:microsoft.com/office/officeart/2018/2/layout/IconCircleList"/>
    <dgm:cxn modelId="{22DA8B37-FE17-426A-BA76-B011982915C9}" type="presParOf" srcId="{3C96B1A2-24CF-429C-BDC9-0FDE3A7A3A52}" destId="{D4421246-6F65-49DF-822B-2583EA4C1534}" srcOrd="3" destOrd="0" presId="urn:microsoft.com/office/officeart/2018/2/layout/IconCircleList"/>
    <dgm:cxn modelId="{9D5D37D6-FD78-47D6-ACCC-9BF7C6A634B3}" type="presParOf" srcId="{3C96B1A2-24CF-429C-BDC9-0FDE3A7A3A52}" destId="{4A06B9FD-56F5-47A4-BF7A-D1BA7BEEE9FC}" srcOrd="4" destOrd="0" presId="urn:microsoft.com/office/officeart/2018/2/layout/IconCircleList"/>
    <dgm:cxn modelId="{CD8F1743-A84B-414A-B67B-2FCDF536886A}" type="presParOf" srcId="{4A06B9FD-56F5-47A4-BF7A-D1BA7BEEE9FC}" destId="{B778C3D1-CF93-4E8A-8750-42BEFDDA4D1A}" srcOrd="0" destOrd="0" presId="urn:microsoft.com/office/officeart/2018/2/layout/IconCircleList"/>
    <dgm:cxn modelId="{D329DF7F-1DDC-4983-A407-0E9BC50F51D6}" type="presParOf" srcId="{4A06B9FD-56F5-47A4-BF7A-D1BA7BEEE9FC}" destId="{E4FBB3FC-7D41-4E30-B864-FFE7B33586A0}" srcOrd="1" destOrd="0" presId="urn:microsoft.com/office/officeart/2018/2/layout/IconCircleList"/>
    <dgm:cxn modelId="{AA2A301C-3F1D-4BB0-A9CB-97D596A4B65F}" type="presParOf" srcId="{4A06B9FD-56F5-47A4-BF7A-D1BA7BEEE9FC}" destId="{45315655-0B33-4224-8A5C-C03A2ABEB053}" srcOrd="2" destOrd="0" presId="urn:microsoft.com/office/officeart/2018/2/layout/IconCircleList"/>
    <dgm:cxn modelId="{EFD7BFBE-F080-483C-8255-B07E26CA7B89}" type="presParOf" srcId="{4A06B9FD-56F5-47A4-BF7A-D1BA7BEEE9FC}" destId="{76AC49CE-61C3-430A-85F8-C969E3A7A664}" srcOrd="3" destOrd="0" presId="urn:microsoft.com/office/officeart/2018/2/layout/IconCircleList"/>
    <dgm:cxn modelId="{4D37AEBE-5721-4E2E-9230-BD9251F6F0BD}" type="presParOf" srcId="{3C96B1A2-24CF-429C-BDC9-0FDE3A7A3A52}" destId="{1A501EA3-AE0D-4AAE-816B-0E8E0431E509}" srcOrd="5" destOrd="0" presId="urn:microsoft.com/office/officeart/2018/2/layout/IconCircleList"/>
    <dgm:cxn modelId="{57E36876-6D76-4C9B-8A7A-F87A916EF555}" type="presParOf" srcId="{3C96B1A2-24CF-429C-BDC9-0FDE3A7A3A52}" destId="{EA1C5D88-BC34-47C1-BE4D-83D79FF62CEF}" srcOrd="6" destOrd="0" presId="urn:microsoft.com/office/officeart/2018/2/layout/IconCircleList"/>
    <dgm:cxn modelId="{1ED0D5D5-9329-4B4C-97CE-A1659EBEF04A}" type="presParOf" srcId="{EA1C5D88-BC34-47C1-BE4D-83D79FF62CEF}" destId="{CA5523C9-B284-4A82-B6F9-9B61B22914E5}" srcOrd="0" destOrd="0" presId="urn:microsoft.com/office/officeart/2018/2/layout/IconCircleList"/>
    <dgm:cxn modelId="{FF566C3E-FCEB-43B3-A066-C904B812F35E}" type="presParOf" srcId="{EA1C5D88-BC34-47C1-BE4D-83D79FF62CEF}" destId="{8C7967FE-9149-4FBB-BC72-3ADB7ED311DF}" srcOrd="1" destOrd="0" presId="urn:microsoft.com/office/officeart/2018/2/layout/IconCircleList"/>
    <dgm:cxn modelId="{DDD6F8C8-9047-41BA-BF19-B04486558E4C}" type="presParOf" srcId="{EA1C5D88-BC34-47C1-BE4D-83D79FF62CEF}" destId="{66F2D70A-677C-4EC9-A662-D46F004CAB16}" srcOrd="2" destOrd="0" presId="urn:microsoft.com/office/officeart/2018/2/layout/IconCircleList"/>
    <dgm:cxn modelId="{B0F8406A-62F3-450B-8E78-295E91F409FF}" type="presParOf" srcId="{EA1C5D88-BC34-47C1-BE4D-83D79FF62CEF}" destId="{49B820F9-DA89-44D4-A351-E5F54A9732B5}" srcOrd="3" destOrd="0" presId="urn:microsoft.com/office/officeart/2018/2/layout/IconCircleList"/>
    <dgm:cxn modelId="{F9F7ACA6-B462-40C4-B54C-8EDF026F9620}" type="presParOf" srcId="{3C96B1A2-24CF-429C-BDC9-0FDE3A7A3A52}" destId="{6AFD8B99-359B-46CF-84EB-98F5E5740C1B}" srcOrd="7" destOrd="0" presId="urn:microsoft.com/office/officeart/2018/2/layout/IconCircleList"/>
    <dgm:cxn modelId="{FA3D3FB6-30EA-4DD2-86B2-282AE034666C}" type="presParOf" srcId="{3C96B1A2-24CF-429C-BDC9-0FDE3A7A3A52}" destId="{EBF0FE3D-0C2E-4464-8718-9743863DCE87}" srcOrd="8" destOrd="0" presId="urn:microsoft.com/office/officeart/2018/2/layout/IconCircleList"/>
    <dgm:cxn modelId="{6FF6C16D-41C3-46B6-910E-E493EAC61243}" type="presParOf" srcId="{EBF0FE3D-0C2E-4464-8718-9743863DCE87}" destId="{D3AABF3D-0E5E-43ED-A90A-F11D3CC804E0}" srcOrd="0" destOrd="0" presId="urn:microsoft.com/office/officeart/2018/2/layout/IconCircleList"/>
    <dgm:cxn modelId="{F3C4B41E-2CC7-40CC-97EF-E9FCCFCE1150}" type="presParOf" srcId="{EBF0FE3D-0C2E-4464-8718-9743863DCE87}" destId="{54D37005-5C3E-4E6F-9CFE-96AB6280B0C1}" srcOrd="1" destOrd="0" presId="urn:microsoft.com/office/officeart/2018/2/layout/IconCircleList"/>
    <dgm:cxn modelId="{3D789C45-14F7-4CA3-B9CA-280CE4EA9D17}" type="presParOf" srcId="{EBF0FE3D-0C2E-4464-8718-9743863DCE87}" destId="{4F58D7AA-D1BA-4763-8FF9-8A19A196F0B3}" srcOrd="2" destOrd="0" presId="urn:microsoft.com/office/officeart/2018/2/layout/IconCircleList"/>
    <dgm:cxn modelId="{396FBEA3-4AFC-4AC3-AC7F-C0160163C674}" type="presParOf" srcId="{EBF0FE3D-0C2E-4464-8718-9743863DCE87}" destId="{B6C4CC13-10AD-4006-A22A-BCD4C9B861DD}" srcOrd="3" destOrd="0" presId="urn:microsoft.com/office/officeart/2018/2/layout/IconCircleList"/>
    <dgm:cxn modelId="{C826BD96-6816-4A81-902F-42B71F97C19A}" type="presParOf" srcId="{3C96B1A2-24CF-429C-BDC9-0FDE3A7A3A52}" destId="{0CFA0642-F502-469E-A479-F3ECE71D6F8C}" srcOrd="9" destOrd="0" presId="urn:microsoft.com/office/officeart/2018/2/layout/IconCircleList"/>
    <dgm:cxn modelId="{2679827D-66A9-4891-A5C4-6C6A4F544D41}" type="presParOf" srcId="{3C96B1A2-24CF-429C-BDC9-0FDE3A7A3A52}" destId="{98C7F3A6-E494-4542-95EB-7622D3C754F6}" srcOrd="10" destOrd="0" presId="urn:microsoft.com/office/officeart/2018/2/layout/IconCircleList"/>
    <dgm:cxn modelId="{6716A7D3-163A-4240-8E46-D1BB3C4B2A6C}" type="presParOf" srcId="{98C7F3A6-E494-4542-95EB-7622D3C754F6}" destId="{80969C13-7853-4D99-B83E-FA0688BBE1C8}" srcOrd="0" destOrd="0" presId="urn:microsoft.com/office/officeart/2018/2/layout/IconCircleList"/>
    <dgm:cxn modelId="{BAE735D3-E64C-4DE2-8897-2EF584D4A1FB}" type="presParOf" srcId="{98C7F3A6-E494-4542-95EB-7622D3C754F6}" destId="{C1E6FA6B-1E9E-4FA9-9B41-908314075A0F}" srcOrd="1" destOrd="0" presId="urn:microsoft.com/office/officeart/2018/2/layout/IconCircleList"/>
    <dgm:cxn modelId="{89D5512B-59AE-452C-8C83-FCFF80CF160D}" type="presParOf" srcId="{98C7F3A6-E494-4542-95EB-7622D3C754F6}" destId="{E96FD02B-F6B5-4BF3-9266-2E8EF20DAD46}" srcOrd="2" destOrd="0" presId="urn:microsoft.com/office/officeart/2018/2/layout/IconCircleList"/>
    <dgm:cxn modelId="{3CAB4FC4-4E88-4606-A05F-A463994EAD55}" type="presParOf" srcId="{98C7F3A6-E494-4542-95EB-7622D3C754F6}" destId="{CD308EB2-81CB-4703-8BE9-5BCDBDDAF29F}"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A56230-DC27-4C9B-8A17-37FFF0B4E488}"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L"/>
        </a:p>
      </dgm:t>
    </dgm:pt>
    <dgm:pt modelId="{3C1A89A5-8B91-40AB-93B9-4BD7C1A46115}">
      <dgm:prSet phldrT="[Text]"/>
      <dgm:spPr/>
      <dgm:t>
        <a:bodyPr/>
        <a:lstStyle/>
        <a:p>
          <a:pPr>
            <a:lnSpc>
              <a:spcPct val="100000"/>
            </a:lnSpc>
          </a:pPr>
          <a:r>
            <a:rPr lang="en-US"/>
            <a:t>Requesting rocket launch data from SpaceX API</a:t>
          </a:r>
          <a:endParaRPr lang="en-IL" dirty="0"/>
        </a:p>
      </dgm:t>
    </dgm:pt>
    <dgm:pt modelId="{BBF447EE-A86F-4D70-95BB-97E5DAF89961}" type="parTrans" cxnId="{BD33E197-46DC-41CF-BB61-8D391FDF3BA0}">
      <dgm:prSet/>
      <dgm:spPr/>
      <dgm:t>
        <a:bodyPr/>
        <a:lstStyle/>
        <a:p>
          <a:endParaRPr lang="en-IL"/>
        </a:p>
      </dgm:t>
    </dgm:pt>
    <dgm:pt modelId="{63742D4C-CBB2-429C-B2CE-E4F82F364084}" type="sibTrans" cxnId="{BD33E197-46DC-41CF-BB61-8D391FDF3BA0}">
      <dgm:prSet/>
      <dgm:spPr/>
      <dgm:t>
        <a:bodyPr/>
        <a:lstStyle/>
        <a:p>
          <a:pPr>
            <a:lnSpc>
              <a:spcPct val="100000"/>
            </a:lnSpc>
          </a:pPr>
          <a:endParaRPr lang="en-IL"/>
        </a:p>
      </dgm:t>
    </dgm:pt>
    <dgm:pt modelId="{C9A033F9-E127-4E0F-B5F2-7BA7B9101BCD}">
      <dgm:prSet phldrT="[Text]"/>
      <dgm:spPr/>
      <dgm:t>
        <a:bodyPr/>
        <a:lstStyle/>
        <a:p>
          <a:pPr>
            <a:lnSpc>
              <a:spcPct val="100000"/>
            </a:lnSpc>
          </a:pPr>
          <a:r>
            <a:rPr lang="en-US"/>
            <a:t>bringing data to Data frame</a:t>
          </a:r>
          <a:endParaRPr lang="en-IL" dirty="0"/>
        </a:p>
      </dgm:t>
    </dgm:pt>
    <dgm:pt modelId="{AE2F0E3E-ABDF-4515-B9AD-9F716901AC6C}" type="parTrans" cxnId="{E3C2D75D-0D3B-45A0-B545-CD231993B9B3}">
      <dgm:prSet/>
      <dgm:spPr/>
      <dgm:t>
        <a:bodyPr/>
        <a:lstStyle/>
        <a:p>
          <a:endParaRPr lang="en-IL"/>
        </a:p>
      </dgm:t>
    </dgm:pt>
    <dgm:pt modelId="{B8D4171A-9A8B-4B70-B09A-D74656EF32C4}" type="sibTrans" cxnId="{E3C2D75D-0D3B-45A0-B545-CD231993B9B3}">
      <dgm:prSet/>
      <dgm:spPr/>
      <dgm:t>
        <a:bodyPr/>
        <a:lstStyle/>
        <a:p>
          <a:pPr>
            <a:lnSpc>
              <a:spcPct val="100000"/>
            </a:lnSpc>
          </a:pPr>
          <a:endParaRPr lang="en-IL"/>
        </a:p>
      </dgm:t>
    </dgm:pt>
    <dgm:pt modelId="{66FAFC2A-5D3F-4592-8ED7-1687132F75E3}">
      <dgm:prSet phldrT="[Text]"/>
      <dgm:spPr/>
      <dgm:t>
        <a:bodyPr/>
        <a:lstStyle/>
        <a:p>
          <a:pPr>
            <a:lnSpc>
              <a:spcPct val="100000"/>
            </a:lnSpc>
          </a:pPr>
          <a:r>
            <a:rPr lang="en-US"/>
            <a:t>Filtering the data frame to only include Falcon 9 launches</a:t>
          </a:r>
          <a:endParaRPr lang="en-IL" dirty="0"/>
        </a:p>
      </dgm:t>
    </dgm:pt>
    <dgm:pt modelId="{98947AEE-8DD6-4E80-A40F-0A89DB87F4FB}" type="parTrans" cxnId="{59E7D7B1-4A92-4429-A445-A3AFF48ACCEF}">
      <dgm:prSet/>
      <dgm:spPr/>
      <dgm:t>
        <a:bodyPr/>
        <a:lstStyle/>
        <a:p>
          <a:endParaRPr lang="en-IL"/>
        </a:p>
      </dgm:t>
    </dgm:pt>
    <dgm:pt modelId="{68F49BF5-1A64-45AE-9836-7A810C7018DD}" type="sibTrans" cxnId="{59E7D7B1-4A92-4429-A445-A3AFF48ACCEF}">
      <dgm:prSet/>
      <dgm:spPr/>
      <dgm:t>
        <a:bodyPr/>
        <a:lstStyle/>
        <a:p>
          <a:pPr>
            <a:lnSpc>
              <a:spcPct val="100000"/>
            </a:lnSpc>
          </a:pPr>
          <a:endParaRPr lang="en-IL"/>
        </a:p>
      </dgm:t>
    </dgm:pt>
    <dgm:pt modelId="{A856E2A9-E89F-4B52-8C37-D0934E8F72F1}">
      <dgm:prSet/>
      <dgm:spPr/>
      <dgm:t>
        <a:bodyPr/>
        <a:lstStyle/>
        <a:p>
          <a:pPr>
            <a:lnSpc>
              <a:spcPct val="100000"/>
            </a:lnSpc>
          </a:pPr>
          <a:r>
            <a:rPr lang="en-US"/>
            <a:t>Deal with Missing Values </a:t>
          </a:r>
          <a:endParaRPr lang="en-IL" dirty="0"/>
        </a:p>
      </dgm:t>
    </dgm:pt>
    <dgm:pt modelId="{FEDA86B9-3543-4EAF-970F-1CC96A839D87}" type="parTrans" cxnId="{29BD27EA-5FE7-4A01-9E6B-6906DD986096}">
      <dgm:prSet/>
      <dgm:spPr/>
      <dgm:t>
        <a:bodyPr/>
        <a:lstStyle/>
        <a:p>
          <a:endParaRPr lang="en-IL"/>
        </a:p>
      </dgm:t>
    </dgm:pt>
    <dgm:pt modelId="{7ADE79A0-4B66-43BF-A8D3-3814698E1D8E}" type="sibTrans" cxnId="{29BD27EA-5FE7-4A01-9E6B-6906DD986096}">
      <dgm:prSet/>
      <dgm:spPr/>
      <dgm:t>
        <a:bodyPr/>
        <a:lstStyle/>
        <a:p>
          <a:pPr>
            <a:lnSpc>
              <a:spcPct val="100000"/>
            </a:lnSpc>
          </a:pPr>
          <a:endParaRPr lang="en-IL"/>
        </a:p>
      </dgm:t>
    </dgm:pt>
    <dgm:pt modelId="{EBC5FDD1-8AC3-4CAD-8D00-3B644BE61488}">
      <dgm:prSet/>
      <dgm:spPr/>
      <dgm:t>
        <a:bodyPr/>
        <a:lstStyle/>
        <a:p>
          <a:pPr>
            <a:lnSpc>
              <a:spcPct val="100000"/>
            </a:lnSpc>
          </a:pPr>
          <a:r>
            <a:rPr lang="en-US" dirty="0"/>
            <a:t>Exporting the data to CSV</a:t>
          </a:r>
          <a:endParaRPr lang="en-IL" dirty="0"/>
        </a:p>
      </dgm:t>
    </dgm:pt>
    <dgm:pt modelId="{0D1BD7BB-29B5-49CF-AC6D-137EE3ADE798}" type="parTrans" cxnId="{2190415A-F4F4-4133-803C-D2E7235A68D2}">
      <dgm:prSet/>
      <dgm:spPr/>
      <dgm:t>
        <a:bodyPr/>
        <a:lstStyle/>
        <a:p>
          <a:endParaRPr lang="en-IL"/>
        </a:p>
      </dgm:t>
    </dgm:pt>
    <dgm:pt modelId="{82C02A06-E218-41CD-99D0-88900C2FCF2C}" type="sibTrans" cxnId="{2190415A-F4F4-4133-803C-D2E7235A68D2}">
      <dgm:prSet/>
      <dgm:spPr/>
      <dgm:t>
        <a:bodyPr/>
        <a:lstStyle/>
        <a:p>
          <a:endParaRPr lang="en-IL"/>
        </a:p>
      </dgm:t>
    </dgm:pt>
    <dgm:pt modelId="{BE0E87A1-C7AC-4DFE-B79F-D06D0E1050C6}" type="pres">
      <dgm:prSet presAssocID="{FCA56230-DC27-4C9B-8A17-37FFF0B4E488}" presName="Name0" presStyleCnt="0">
        <dgm:presLayoutVars>
          <dgm:dir/>
          <dgm:resizeHandles val="exact"/>
        </dgm:presLayoutVars>
      </dgm:prSet>
      <dgm:spPr/>
    </dgm:pt>
    <dgm:pt modelId="{95FD3269-BA29-4FAD-8449-6DCAA09D57A6}" type="pres">
      <dgm:prSet presAssocID="{FCA56230-DC27-4C9B-8A17-37FFF0B4E488}" presName="arrow" presStyleLbl="bgShp" presStyleIdx="0" presStyleCnt="1"/>
      <dgm:spPr/>
    </dgm:pt>
    <dgm:pt modelId="{79FA5CBE-FD7B-4D99-A58F-45210E19C3C4}" type="pres">
      <dgm:prSet presAssocID="{FCA56230-DC27-4C9B-8A17-37FFF0B4E488}" presName="points" presStyleCnt="0"/>
      <dgm:spPr/>
    </dgm:pt>
    <dgm:pt modelId="{408CA674-3742-4D71-8173-1A90E90EC83B}" type="pres">
      <dgm:prSet presAssocID="{3C1A89A5-8B91-40AB-93B9-4BD7C1A46115}" presName="compositeA" presStyleCnt="0"/>
      <dgm:spPr/>
    </dgm:pt>
    <dgm:pt modelId="{E367B555-7002-4993-9800-7B5949FEE3F2}" type="pres">
      <dgm:prSet presAssocID="{3C1A89A5-8B91-40AB-93B9-4BD7C1A46115}" presName="textA" presStyleLbl="revTx" presStyleIdx="0" presStyleCnt="5">
        <dgm:presLayoutVars>
          <dgm:bulletEnabled val="1"/>
        </dgm:presLayoutVars>
      </dgm:prSet>
      <dgm:spPr/>
    </dgm:pt>
    <dgm:pt modelId="{7B115B23-F23A-468E-A32C-43100108299F}" type="pres">
      <dgm:prSet presAssocID="{3C1A89A5-8B91-40AB-93B9-4BD7C1A46115}" presName="circleA" presStyleLbl="node1" presStyleIdx="0" presStyleCnt="5"/>
      <dgm:spPr/>
    </dgm:pt>
    <dgm:pt modelId="{B6045CD1-65B2-48E8-94AC-7A7BCB6D14B8}" type="pres">
      <dgm:prSet presAssocID="{3C1A89A5-8B91-40AB-93B9-4BD7C1A46115}" presName="spaceA" presStyleCnt="0"/>
      <dgm:spPr/>
    </dgm:pt>
    <dgm:pt modelId="{6A8FC865-4AF0-48BD-8672-48A6D80EEF3B}" type="pres">
      <dgm:prSet presAssocID="{63742D4C-CBB2-429C-B2CE-E4F82F364084}" presName="space" presStyleCnt="0"/>
      <dgm:spPr/>
    </dgm:pt>
    <dgm:pt modelId="{7177CD66-769F-491B-950F-32EAB1446CA8}" type="pres">
      <dgm:prSet presAssocID="{C9A033F9-E127-4E0F-B5F2-7BA7B9101BCD}" presName="compositeB" presStyleCnt="0"/>
      <dgm:spPr/>
    </dgm:pt>
    <dgm:pt modelId="{F72311B5-2DF4-47FB-AAA6-BD64CBDE65B6}" type="pres">
      <dgm:prSet presAssocID="{C9A033F9-E127-4E0F-B5F2-7BA7B9101BCD}" presName="textB" presStyleLbl="revTx" presStyleIdx="1" presStyleCnt="5">
        <dgm:presLayoutVars>
          <dgm:bulletEnabled val="1"/>
        </dgm:presLayoutVars>
      </dgm:prSet>
      <dgm:spPr/>
    </dgm:pt>
    <dgm:pt modelId="{B6D9DC3E-0DC2-4DCF-8687-B3CBDEA35890}" type="pres">
      <dgm:prSet presAssocID="{C9A033F9-E127-4E0F-B5F2-7BA7B9101BCD}" presName="circleB" presStyleLbl="node1" presStyleIdx="1" presStyleCnt="5"/>
      <dgm:spPr/>
    </dgm:pt>
    <dgm:pt modelId="{26ADBBCB-0792-441F-B532-5D864977E027}" type="pres">
      <dgm:prSet presAssocID="{C9A033F9-E127-4E0F-B5F2-7BA7B9101BCD}" presName="spaceB" presStyleCnt="0"/>
      <dgm:spPr/>
    </dgm:pt>
    <dgm:pt modelId="{3B163502-A556-4EF0-964F-EB36B8FAFBEE}" type="pres">
      <dgm:prSet presAssocID="{B8D4171A-9A8B-4B70-B09A-D74656EF32C4}" presName="space" presStyleCnt="0"/>
      <dgm:spPr/>
    </dgm:pt>
    <dgm:pt modelId="{C40C9EC6-AB97-48F7-81E7-124F69A49CF0}" type="pres">
      <dgm:prSet presAssocID="{66FAFC2A-5D3F-4592-8ED7-1687132F75E3}" presName="compositeA" presStyleCnt="0"/>
      <dgm:spPr/>
    </dgm:pt>
    <dgm:pt modelId="{E98AD07B-8798-47AA-9FEB-EF191517E121}" type="pres">
      <dgm:prSet presAssocID="{66FAFC2A-5D3F-4592-8ED7-1687132F75E3}" presName="textA" presStyleLbl="revTx" presStyleIdx="2" presStyleCnt="5">
        <dgm:presLayoutVars>
          <dgm:bulletEnabled val="1"/>
        </dgm:presLayoutVars>
      </dgm:prSet>
      <dgm:spPr/>
    </dgm:pt>
    <dgm:pt modelId="{808883CB-312C-42A6-AF6A-0F6C1F1707B7}" type="pres">
      <dgm:prSet presAssocID="{66FAFC2A-5D3F-4592-8ED7-1687132F75E3}" presName="circleA" presStyleLbl="node1" presStyleIdx="2" presStyleCnt="5"/>
      <dgm:spPr/>
    </dgm:pt>
    <dgm:pt modelId="{30D661D0-B56F-413C-8D85-39B8D95F3F1C}" type="pres">
      <dgm:prSet presAssocID="{66FAFC2A-5D3F-4592-8ED7-1687132F75E3}" presName="spaceA" presStyleCnt="0"/>
      <dgm:spPr/>
    </dgm:pt>
    <dgm:pt modelId="{A3D2CB0A-7736-420F-959F-031656515B9D}" type="pres">
      <dgm:prSet presAssocID="{68F49BF5-1A64-45AE-9836-7A810C7018DD}" presName="space" presStyleCnt="0"/>
      <dgm:spPr/>
    </dgm:pt>
    <dgm:pt modelId="{7D2CAC74-056A-45C5-BF02-5F933EC3B183}" type="pres">
      <dgm:prSet presAssocID="{A856E2A9-E89F-4B52-8C37-D0934E8F72F1}" presName="compositeB" presStyleCnt="0"/>
      <dgm:spPr/>
    </dgm:pt>
    <dgm:pt modelId="{B514DE66-021A-42CC-8E89-92F2A9521815}" type="pres">
      <dgm:prSet presAssocID="{A856E2A9-E89F-4B52-8C37-D0934E8F72F1}" presName="textB" presStyleLbl="revTx" presStyleIdx="3" presStyleCnt="5">
        <dgm:presLayoutVars>
          <dgm:bulletEnabled val="1"/>
        </dgm:presLayoutVars>
      </dgm:prSet>
      <dgm:spPr/>
    </dgm:pt>
    <dgm:pt modelId="{1FAE9010-4139-49A4-A15A-8A8AE4EFB21E}" type="pres">
      <dgm:prSet presAssocID="{A856E2A9-E89F-4B52-8C37-D0934E8F72F1}" presName="circleB" presStyleLbl="node1" presStyleIdx="3" presStyleCnt="5"/>
      <dgm:spPr/>
    </dgm:pt>
    <dgm:pt modelId="{92E67F89-4031-41F4-930B-ECBB1513F859}" type="pres">
      <dgm:prSet presAssocID="{A856E2A9-E89F-4B52-8C37-D0934E8F72F1}" presName="spaceB" presStyleCnt="0"/>
      <dgm:spPr/>
    </dgm:pt>
    <dgm:pt modelId="{A6D7CF09-9C19-4E0A-8900-78B72FE4539D}" type="pres">
      <dgm:prSet presAssocID="{7ADE79A0-4B66-43BF-A8D3-3814698E1D8E}" presName="space" presStyleCnt="0"/>
      <dgm:spPr/>
    </dgm:pt>
    <dgm:pt modelId="{76602FF6-7137-48E1-9221-849BF4104126}" type="pres">
      <dgm:prSet presAssocID="{EBC5FDD1-8AC3-4CAD-8D00-3B644BE61488}" presName="compositeA" presStyleCnt="0"/>
      <dgm:spPr/>
    </dgm:pt>
    <dgm:pt modelId="{37202A85-70DB-4E5A-BF4F-E47B5BF81FD7}" type="pres">
      <dgm:prSet presAssocID="{EBC5FDD1-8AC3-4CAD-8D00-3B644BE61488}" presName="textA" presStyleLbl="revTx" presStyleIdx="4" presStyleCnt="5">
        <dgm:presLayoutVars>
          <dgm:bulletEnabled val="1"/>
        </dgm:presLayoutVars>
      </dgm:prSet>
      <dgm:spPr/>
    </dgm:pt>
    <dgm:pt modelId="{64CC4867-BD4F-408A-9976-6BF7661F8791}" type="pres">
      <dgm:prSet presAssocID="{EBC5FDD1-8AC3-4CAD-8D00-3B644BE61488}" presName="circleA" presStyleLbl="node1" presStyleIdx="4" presStyleCnt="5"/>
      <dgm:spPr/>
    </dgm:pt>
    <dgm:pt modelId="{2A7C5D72-3568-4BD5-AC01-45FE775840A2}" type="pres">
      <dgm:prSet presAssocID="{EBC5FDD1-8AC3-4CAD-8D00-3B644BE61488}" presName="spaceA" presStyleCnt="0"/>
      <dgm:spPr/>
    </dgm:pt>
  </dgm:ptLst>
  <dgm:cxnLst>
    <dgm:cxn modelId="{91F82F08-C9E9-4A6E-814A-9718E0A8E3E8}" type="presOf" srcId="{3C1A89A5-8B91-40AB-93B9-4BD7C1A46115}" destId="{E367B555-7002-4993-9800-7B5949FEE3F2}" srcOrd="0" destOrd="0" presId="urn:microsoft.com/office/officeart/2005/8/layout/hProcess11"/>
    <dgm:cxn modelId="{BBF91B16-9B58-408F-9EA8-AC67155CA7C2}" type="presOf" srcId="{A856E2A9-E89F-4B52-8C37-D0934E8F72F1}" destId="{B514DE66-021A-42CC-8E89-92F2A9521815}" srcOrd="0" destOrd="0" presId="urn:microsoft.com/office/officeart/2005/8/layout/hProcess11"/>
    <dgm:cxn modelId="{DDE29A19-382B-43DD-94E5-612684083853}" type="presOf" srcId="{EBC5FDD1-8AC3-4CAD-8D00-3B644BE61488}" destId="{37202A85-70DB-4E5A-BF4F-E47B5BF81FD7}" srcOrd="0" destOrd="0" presId="urn:microsoft.com/office/officeart/2005/8/layout/hProcess11"/>
    <dgm:cxn modelId="{5D75FD33-6705-43FA-9494-CE5262F2EA41}" type="presOf" srcId="{66FAFC2A-5D3F-4592-8ED7-1687132F75E3}" destId="{E98AD07B-8798-47AA-9FEB-EF191517E121}" srcOrd="0" destOrd="0" presId="urn:microsoft.com/office/officeart/2005/8/layout/hProcess11"/>
    <dgm:cxn modelId="{E3C2D75D-0D3B-45A0-B545-CD231993B9B3}" srcId="{FCA56230-DC27-4C9B-8A17-37FFF0B4E488}" destId="{C9A033F9-E127-4E0F-B5F2-7BA7B9101BCD}" srcOrd="1" destOrd="0" parTransId="{AE2F0E3E-ABDF-4515-B9AD-9F716901AC6C}" sibTransId="{B8D4171A-9A8B-4B70-B09A-D74656EF32C4}"/>
    <dgm:cxn modelId="{9E490C5E-FC4E-46E9-A496-1C4DBBBB4826}" type="presOf" srcId="{C9A033F9-E127-4E0F-B5F2-7BA7B9101BCD}" destId="{F72311B5-2DF4-47FB-AAA6-BD64CBDE65B6}" srcOrd="0" destOrd="0" presId="urn:microsoft.com/office/officeart/2005/8/layout/hProcess11"/>
    <dgm:cxn modelId="{2190415A-F4F4-4133-803C-D2E7235A68D2}" srcId="{FCA56230-DC27-4C9B-8A17-37FFF0B4E488}" destId="{EBC5FDD1-8AC3-4CAD-8D00-3B644BE61488}" srcOrd="4" destOrd="0" parTransId="{0D1BD7BB-29B5-49CF-AC6D-137EE3ADE798}" sibTransId="{82C02A06-E218-41CD-99D0-88900C2FCF2C}"/>
    <dgm:cxn modelId="{BD33E197-46DC-41CF-BB61-8D391FDF3BA0}" srcId="{FCA56230-DC27-4C9B-8A17-37FFF0B4E488}" destId="{3C1A89A5-8B91-40AB-93B9-4BD7C1A46115}" srcOrd="0" destOrd="0" parTransId="{BBF447EE-A86F-4D70-95BB-97E5DAF89961}" sibTransId="{63742D4C-CBB2-429C-B2CE-E4F82F364084}"/>
    <dgm:cxn modelId="{D1C5DDA7-48DC-443B-94E3-6E13CD5DA9C4}" type="presOf" srcId="{FCA56230-DC27-4C9B-8A17-37FFF0B4E488}" destId="{BE0E87A1-C7AC-4DFE-B79F-D06D0E1050C6}" srcOrd="0" destOrd="0" presId="urn:microsoft.com/office/officeart/2005/8/layout/hProcess11"/>
    <dgm:cxn modelId="{59E7D7B1-4A92-4429-A445-A3AFF48ACCEF}" srcId="{FCA56230-DC27-4C9B-8A17-37FFF0B4E488}" destId="{66FAFC2A-5D3F-4592-8ED7-1687132F75E3}" srcOrd="2" destOrd="0" parTransId="{98947AEE-8DD6-4E80-A40F-0A89DB87F4FB}" sibTransId="{68F49BF5-1A64-45AE-9836-7A810C7018DD}"/>
    <dgm:cxn modelId="{29BD27EA-5FE7-4A01-9E6B-6906DD986096}" srcId="{FCA56230-DC27-4C9B-8A17-37FFF0B4E488}" destId="{A856E2A9-E89F-4B52-8C37-D0934E8F72F1}" srcOrd="3" destOrd="0" parTransId="{FEDA86B9-3543-4EAF-970F-1CC96A839D87}" sibTransId="{7ADE79A0-4B66-43BF-A8D3-3814698E1D8E}"/>
    <dgm:cxn modelId="{0842E5DA-B458-4518-A742-AD15CF12A396}" type="presParOf" srcId="{BE0E87A1-C7AC-4DFE-B79F-D06D0E1050C6}" destId="{95FD3269-BA29-4FAD-8449-6DCAA09D57A6}" srcOrd="0" destOrd="0" presId="urn:microsoft.com/office/officeart/2005/8/layout/hProcess11"/>
    <dgm:cxn modelId="{DC491A6A-4D24-4C37-A919-DE8FDC1E77DC}" type="presParOf" srcId="{BE0E87A1-C7AC-4DFE-B79F-D06D0E1050C6}" destId="{79FA5CBE-FD7B-4D99-A58F-45210E19C3C4}" srcOrd="1" destOrd="0" presId="urn:microsoft.com/office/officeart/2005/8/layout/hProcess11"/>
    <dgm:cxn modelId="{93DBF54E-6D37-4019-9484-3CC0D8958916}" type="presParOf" srcId="{79FA5CBE-FD7B-4D99-A58F-45210E19C3C4}" destId="{408CA674-3742-4D71-8173-1A90E90EC83B}" srcOrd="0" destOrd="0" presId="urn:microsoft.com/office/officeart/2005/8/layout/hProcess11"/>
    <dgm:cxn modelId="{33866F9A-7192-4239-80F4-A0BA1B212351}" type="presParOf" srcId="{408CA674-3742-4D71-8173-1A90E90EC83B}" destId="{E367B555-7002-4993-9800-7B5949FEE3F2}" srcOrd="0" destOrd="0" presId="urn:microsoft.com/office/officeart/2005/8/layout/hProcess11"/>
    <dgm:cxn modelId="{5464A41F-2738-4B45-BC11-A3FF22992D48}" type="presParOf" srcId="{408CA674-3742-4D71-8173-1A90E90EC83B}" destId="{7B115B23-F23A-468E-A32C-43100108299F}" srcOrd="1" destOrd="0" presId="urn:microsoft.com/office/officeart/2005/8/layout/hProcess11"/>
    <dgm:cxn modelId="{737E3BD7-BCFF-463C-896B-63A2E7C26BF1}" type="presParOf" srcId="{408CA674-3742-4D71-8173-1A90E90EC83B}" destId="{B6045CD1-65B2-48E8-94AC-7A7BCB6D14B8}" srcOrd="2" destOrd="0" presId="urn:microsoft.com/office/officeart/2005/8/layout/hProcess11"/>
    <dgm:cxn modelId="{04B3625A-4C31-4C3B-9105-3B70DFC5AD73}" type="presParOf" srcId="{79FA5CBE-FD7B-4D99-A58F-45210E19C3C4}" destId="{6A8FC865-4AF0-48BD-8672-48A6D80EEF3B}" srcOrd="1" destOrd="0" presId="urn:microsoft.com/office/officeart/2005/8/layout/hProcess11"/>
    <dgm:cxn modelId="{4D593302-2226-4F01-9DA7-6155E7C6DDE8}" type="presParOf" srcId="{79FA5CBE-FD7B-4D99-A58F-45210E19C3C4}" destId="{7177CD66-769F-491B-950F-32EAB1446CA8}" srcOrd="2" destOrd="0" presId="urn:microsoft.com/office/officeart/2005/8/layout/hProcess11"/>
    <dgm:cxn modelId="{7EA8BE57-76FF-4C1E-BB79-9898CFD2D954}" type="presParOf" srcId="{7177CD66-769F-491B-950F-32EAB1446CA8}" destId="{F72311B5-2DF4-47FB-AAA6-BD64CBDE65B6}" srcOrd="0" destOrd="0" presId="urn:microsoft.com/office/officeart/2005/8/layout/hProcess11"/>
    <dgm:cxn modelId="{9AF042C3-6599-4B8E-8475-C469B6143EF9}" type="presParOf" srcId="{7177CD66-769F-491B-950F-32EAB1446CA8}" destId="{B6D9DC3E-0DC2-4DCF-8687-B3CBDEA35890}" srcOrd="1" destOrd="0" presId="urn:microsoft.com/office/officeart/2005/8/layout/hProcess11"/>
    <dgm:cxn modelId="{823B379E-1A04-428B-BE2C-2F577C9FE287}" type="presParOf" srcId="{7177CD66-769F-491B-950F-32EAB1446CA8}" destId="{26ADBBCB-0792-441F-B532-5D864977E027}" srcOrd="2" destOrd="0" presId="urn:microsoft.com/office/officeart/2005/8/layout/hProcess11"/>
    <dgm:cxn modelId="{209AB988-A52B-4AA7-A5AB-6AC0D7A93E2E}" type="presParOf" srcId="{79FA5CBE-FD7B-4D99-A58F-45210E19C3C4}" destId="{3B163502-A556-4EF0-964F-EB36B8FAFBEE}" srcOrd="3" destOrd="0" presId="urn:microsoft.com/office/officeart/2005/8/layout/hProcess11"/>
    <dgm:cxn modelId="{0A27941F-36BD-4D45-832A-789CEB92BFA0}" type="presParOf" srcId="{79FA5CBE-FD7B-4D99-A58F-45210E19C3C4}" destId="{C40C9EC6-AB97-48F7-81E7-124F69A49CF0}" srcOrd="4" destOrd="0" presId="urn:microsoft.com/office/officeart/2005/8/layout/hProcess11"/>
    <dgm:cxn modelId="{5CBD5766-6727-4DE3-A540-3F8E37E53443}" type="presParOf" srcId="{C40C9EC6-AB97-48F7-81E7-124F69A49CF0}" destId="{E98AD07B-8798-47AA-9FEB-EF191517E121}" srcOrd="0" destOrd="0" presId="urn:microsoft.com/office/officeart/2005/8/layout/hProcess11"/>
    <dgm:cxn modelId="{D634E413-C941-495E-B39C-7798BF57C86C}" type="presParOf" srcId="{C40C9EC6-AB97-48F7-81E7-124F69A49CF0}" destId="{808883CB-312C-42A6-AF6A-0F6C1F1707B7}" srcOrd="1" destOrd="0" presId="urn:microsoft.com/office/officeart/2005/8/layout/hProcess11"/>
    <dgm:cxn modelId="{6341491A-21A2-4D6D-B5BE-2AECB1DA7652}" type="presParOf" srcId="{C40C9EC6-AB97-48F7-81E7-124F69A49CF0}" destId="{30D661D0-B56F-413C-8D85-39B8D95F3F1C}" srcOrd="2" destOrd="0" presId="urn:microsoft.com/office/officeart/2005/8/layout/hProcess11"/>
    <dgm:cxn modelId="{D18EFFA7-DCCA-4275-98E5-BD364C58BB8D}" type="presParOf" srcId="{79FA5CBE-FD7B-4D99-A58F-45210E19C3C4}" destId="{A3D2CB0A-7736-420F-959F-031656515B9D}" srcOrd="5" destOrd="0" presId="urn:microsoft.com/office/officeart/2005/8/layout/hProcess11"/>
    <dgm:cxn modelId="{1A4EA136-DD09-4575-B8C0-CA1851B656ED}" type="presParOf" srcId="{79FA5CBE-FD7B-4D99-A58F-45210E19C3C4}" destId="{7D2CAC74-056A-45C5-BF02-5F933EC3B183}" srcOrd="6" destOrd="0" presId="urn:microsoft.com/office/officeart/2005/8/layout/hProcess11"/>
    <dgm:cxn modelId="{770EC391-BA93-435E-A109-7DEF724608B5}" type="presParOf" srcId="{7D2CAC74-056A-45C5-BF02-5F933EC3B183}" destId="{B514DE66-021A-42CC-8E89-92F2A9521815}" srcOrd="0" destOrd="0" presId="urn:microsoft.com/office/officeart/2005/8/layout/hProcess11"/>
    <dgm:cxn modelId="{3A2B30D6-B1D6-47A5-A0BB-43EF19392292}" type="presParOf" srcId="{7D2CAC74-056A-45C5-BF02-5F933EC3B183}" destId="{1FAE9010-4139-49A4-A15A-8A8AE4EFB21E}" srcOrd="1" destOrd="0" presId="urn:microsoft.com/office/officeart/2005/8/layout/hProcess11"/>
    <dgm:cxn modelId="{09313B34-1F5B-458E-A5BC-C603F282E0CE}" type="presParOf" srcId="{7D2CAC74-056A-45C5-BF02-5F933EC3B183}" destId="{92E67F89-4031-41F4-930B-ECBB1513F859}" srcOrd="2" destOrd="0" presId="urn:microsoft.com/office/officeart/2005/8/layout/hProcess11"/>
    <dgm:cxn modelId="{BF95D059-0D03-459A-94EA-089CC6EAB112}" type="presParOf" srcId="{79FA5CBE-FD7B-4D99-A58F-45210E19C3C4}" destId="{A6D7CF09-9C19-4E0A-8900-78B72FE4539D}" srcOrd="7" destOrd="0" presId="urn:microsoft.com/office/officeart/2005/8/layout/hProcess11"/>
    <dgm:cxn modelId="{EB33D92E-B9A0-4161-BBA7-C11428FB1518}" type="presParOf" srcId="{79FA5CBE-FD7B-4D99-A58F-45210E19C3C4}" destId="{76602FF6-7137-48E1-9221-849BF4104126}" srcOrd="8" destOrd="0" presId="urn:microsoft.com/office/officeart/2005/8/layout/hProcess11"/>
    <dgm:cxn modelId="{F7F06195-C022-4846-A6CD-FEB204F6E9B1}" type="presParOf" srcId="{76602FF6-7137-48E1-9221-849BF4104126}" destId="{37202A85-70DB-4E5A-BF4F-E47B5BF81FD7}" srcOrd="0" destOrd="0" presId="urn:microsoft.com/office/officeart/2005/8/layout/hProcess11"/>
    <dgm:cxn modelId="{04C5DA6A-BABA-4C79-B18A-8CE816031B8A}" type="presParOf" srcId="{76602FF6-7137-48E1-9221-849BF4104126}" destId="{64CC4867-BD4F-408A-9976-6BF7661F8791}" srcOrd="1" destOrd="0" presId="urn:microsoft.com/office/officeart/2005/8/layout/hProcess11"/>
    <dgm:cxn modelId="{88716D00-B984-43B1-8402-92187A5779E4}" type="presParOf" srcId="{76602FF6-7137-48E1-9221-849BF4104126}" destId="{2A7C5D72-3568-4BD5-AC01-45FE775840A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9BF54C-E87F-448B-8F1C-541EC9B93907}" type="doc">
      <dgm:prSet loTypeId="urn:microsoft.com/office/officeart/2005/8/layout/hProcess11" loCatId="process" qsTypeId="urn:microsoft.com/office/officeart/2005/8/quickstyle/simple1" qsCatId="simple" csTypeId="urn:microsoft.com/office/officeart/2005/8/colors/accent1_2" csCatId="accent1" phldr="1"/>
      <dgm:spPr/>
    </dgm:pt>
    <dgm:pt modelId="{8B8FA48A-4A46-4C57-8EFA-3D3FCC91149D}">
      <dgm:prSet phldrT="[Text]"/>
      <dgm:spPr/>
      <dgm:t>
        <a:bodyPr/>
        <a:lstStyle/>
        <a:p>
          <a:r>
            <a:rPr lang="en-US" dirty="0"/>
            <a:t>Requesting Falcon 9 launch data from Wikipedia</a:t>
          </a:r>
          <a:endParaRPr lang="en-IL" dirty="0"/>
        </a:p>
      </dgm:t>
    </dgm:pt>
    <dgm:pt modelId="{3A764258-4E9D-4027-AC4A-5F1AE2DEDEB0}" type="parTrans" cxnId="{91AE52C3-F5E9-4077-9CFB-12486AF7C7FA}">
      <dgm:prSet/>
      <dgm:spPr/>
      <dgm:t>
        <a:bodyPr/>
        <a:lstStyle/>
        <a:p>
          <a:endParaRPr lang="en-IL"/>
        </a:p>
      </dgm:t>
    </dgm:pt>
    <dgm:pt modelId="{77FFA0A9-CF90-469E-98B7-09339EB61F1A}" type="sibTrans" cxnId="{91AE52C3-F5E9-4077-9CFB-12486AF7C7FA}">
      <dgm:prSet/>
      <dgm:spPr/>
      <dgm:t>
        <a:bodyPr/>
        <a:lstStyle/>
        <a:p>
          <a:endParaRPr lang="en-IL"/>
        </a:p>
      </dgm:t>
    </dgm:pt>
    <dgm:pt modelId="{F16F3E10-A5A8-4267-8BF0-CB4E0136D955}">
      <dgm:prSet phldrT="[Text]"/>
      <dgm:spPr/>
      <dgm:t>
        <a:bodyPr/>
        <a:lstStyle/>
        <a:p>
          <a:r>
            <a:rPr lang="en-US" dirty="0"/>
            <a:t>Creating a </a:t>
          </a:r>
          <a:r>
            <a:rPr lang="en-US" dirty="0" err="1"/>
            <a:t>BeautifulSoup</a:t>
          </a:r>
          <a:r>
            <a:rPr lang="en-US" dirty="0"/>
            <a:t> object from the HTML response</a:t>
          </a:r>
          <a:endParaRPr lang="en-IL" dirty="0"/>
        </a:p>
      </dgm:t>
    </dgm:pt>
    <dgm:pt modelId="{387E226B-814E-4EEF-BCD5-96475463438B}" type="parTrans" cxnId="{06437F94-ADD2-4400-AEBF-32D2534F14E3}">
      <dgm:prSet/>
      <dgm:spPr/>
      <dgm:t>
        <a:bodyPr/>
        <a:lstStyle/>
        <a:p>
          <a:endParaRPr lang="en-IL"/>
        </a:p>
      </dgm:t>
    </dgm:pt>
    <dgm:pt modelId="{E1816E8E-F11C-4A1E-A7BF-803379F22430}" type="sibTrans" cxnId="{06437F94-ADD2-4400-AEBF-32D2534F14E3}">
      <dgm:prSet/>
      <dgm:spPr/>
      <dgm:t>
        <a:bodyPr/>
        <a:lstStyle/>
        <a:p>
          <a:endParaRPr lang="en-IL"/>
        </a:p>
      </dgm:t>
    </dgm:pt>
    <dgm:pt modelId="{C3950985-05D0-44DE-813B-DE122C780A31}">
      <dgm:prSet phldrT="[Text]"/>
      <dgm:spPr/>
      <dgm:t>
        <a:bodyPr/>
        <a:lstStyle/>
        <a:p>
          <a:r>
            <a:rPr lang="en-US" dirty="0"/>
            <a:t>Constructing data we have obtained into a dictionary and further transformation to data frame</a:t>
          </a:r>
          <a:endParaRPr lang="en-IL" dirty="0"/>
        </a:p>
      </dgm:t>
    </dgm:pt>
    <dgm:pt modelId="{D7251D7C-45B3-4119-AC8D-7FBD7F75DC81}" type="parTrans" cxnId="{022BC2DB-D5D7-4632-A17E-AE77C8BC4EC1}">
      <dgm:prSet/>
      <dgm:spPr/>
      <dgm:t>
        <a:bodyPr/>
        <a:lstStyle/>
        <a:p>
          <a:endParaRPr lang="en-IL"/>
        </a:p>
      </dgm:t>
    </dgm:pt>
    <dgm:pt modelId="{976DAB55-A97E-4B44-9A6F-3386E774CDCD}" type="sibTrans" cxnId="{022BC2DB-D5D7-4632-A17E-AE77C8BC4EC1}">
      <dgm:prSet/>
      <dgm:spPr/>
      <dgm:t>
        <a:bodyPr/>
        <a:lstStyle/>
        <a:p>
          <a:endParaRPr lang="en-IL"/>
        </a:p>
      </dgm:t>
    </dgm:pt>
    <dgm:pt modelId="{77818040-EA60-4E7E-9F80-787895906838}">
      <dgm:prSet/>
      <dgm:spPr/>
      <dgm:t>
        <a:bodyPr/>
        <a:lstStyle/>
        <a:p>
          <a:r>
            <a:rPr lang="en-US" dirty="0"/>
            <a:t>Extracting all column names and Collecting the data by parsing HTML tables</a:t>
          </a:r>
          <a:endParaRPr lang="en-IL" dirty="0"/>
        </a:p>
      </dgm:t>
    </dgm:pt>
    <dgm:pt modelId="{6C6EB6DD-2AB2-40B3-AA53-E560F12057F7}" type="parTrans" cxnId="{524CB6F3-1071-4243-BC90-5A0D89B60016}">
      <dgm:prSet/>
      <dgm:spPr/>
      <dgm:t>
        <a:bodyPr/>
        <a:lstStyle/>
        <a:p>
          <a:endParaRPr lang="en-IL"/>
        </a:p>
      </dgm:t>
    </dgm:pt>
    <dgm:pt modelId="{C14DF75C-D31D-472A-AD60-F5BFD65097F5}" type="sibTrans" cxnId="{524CB6F3-1071-4243-BC90-5A0D89B60016}">
      <dgm:prSet/>
      <dgm:spPr/>
      <dgm:t>
        <a:bodyPr/>
        <a:lstStyle/>
        <a:p>
          <a:endParaRPr lang="en-IL"/>
        </a:p>
      </dgm:t>
    </dgm:pt>
    <dgm:pt modelId="{0B1B1681-F746-4E70-8A8B-4C9E2ACA8354}">
      <dgm:prSet/>
      <dgm:spPr/>
      <dgm:t>
        <a:bodyPr/>
        <a:lstStyle/>
        <a:p>
          <a:r>
            <a:rPr lang="en-US" dirty="0"/>
            <a:t>Exporting the data to CSV</a:t>
          </a:r>
          <a:endParaRPr lang="en-IL" dirty="0"/>
        </a:p>
      </dgm:t>
    </dgm:pt>
    <dgm:pt modelId="{29D638DD-832C-42B2-96BB-3C4314620502}" type="parTrans" cxnId="{833857B2-E8DE-43B1-8FCB-4FBC1C30B1E6}">
      <dgm:prSet/>
      <dgm:spPr/>
      <dgm:t>
        <a:bodyPr/>
        <a:lstStyle/>
        <a:p>
          <a:endParaRPr lang="en-IL"/>
        </a:p>
      </dgm:t>
    </dgm:pt>
    <dgm:pt modelId="{5D50B90D-3F10-412F-B517-823C9257EA5C}" type="sibTrans" cxnId="{833857B2-E8DE-43B1-8FCB-4FBC1C30B1E6}">
      <dgm:prSet/>
      <dgm:spPr/>
      <dgm:t>
        <a:bodyPr/>
        <a:lstStyle/>
        <a:p>
          <a:endParaRPr lang="en-IL"/>
        </a:p>
      </dgm:t>
    </dgm:pt>
    <dgm:pt modelId="{20CC0C7B-57C5-46FD-A566-A8D36BC561A0}" type="pres">
      <dgm:prSet presAssocID="{6C9BF54C-E87F-448B-8F1C-541EC9B93907}" presName="Name0" presStyleCnt="0">
        <dgm:presLayoutVars>
          <dgm:dir/>
          <dgm:resizeHandles val="exact"/>
        </dgm:presLayoutVars>
      </dgm:prSet>
      <dgm:spPr/>
    </dgm:pt>
    <dgm:pt modelId="{E22A2675-B64D-4FC4-83DE-CD187EFF28F5}" type="pres">
      <dgm:prSet presAssocID="{6C9BF54C-E87F-448B-8F1C-541EC9B93907}" presName="arrow" presStyleLbl="bgShp" presStyleIdx="0" presStyleCnt="1" custLinFactNeighborY="8284"/>
      <dgm:spPr/>
    </dgm:pt>
    <dgm:pt modelId="{3D0FD742-5727-407D-900D-45D62B70DFD7}" type="pres">
      <dgm:prSet presAssocID="{6C9BF54C-E87F-448B-8F1C-541EC9B93907}" presName="points" presStyleCnt="0"/>
      <dgm:spPr/>
    </dgm:pt>
    <dgm:pt modelId="{8F750BE4-7F7F-4A59-92AA-949EE1A509F1}" type="pres">
      <dgm:prSet presAssocID="{8B8FA48A-4A46-4C57-8EFA-3D3FCC91149D}" presName="compositeA" presStyleCnt="0"/>
      <dgm:spPr/>
    </dgm:pt>
    <dgm:pt modelId="{EC7E6F13-48A4-4461-B954-401BA3A70E1C}" type="pres">
      <dgm:prSet presAssocID="{8B8FA48A-4A46-4C57-8EFA-3D3FCC91149D}" presName="textA" presStyleLbl="revTx" presStyleIdx="0" presStyleCnt="5">
        <dgm:presLayoutVars>
          <dgm:bulletEnabled val="1"/>
        </dgm:presLayoutVars>
      </dgm:prSet>
      <dgm:spPr/>
    </dgm:pt>
    <dgm:pt modelId="{DDC93716-6FEA-44E8-9CFE-A8B8CEB3D75F}" type="pres">
      <dgm:prSet presAssocID="{8B8FA48A-4A46-4C57-8EFA-3D3FCC91149D}" presName="circleA" presStyleLbl="node1" presStyleIdx="0" presStyleCnt="5"/>
      <dgm:spPr/>
    </dgm:pt>
    <dgm:pt modelId="{0E99C840-EEE6-4468-88B9-DAECD04FDEDB}" type="pres">
      <dgm:prSet presAssocID="{8B8FA48A-4A46-4C57-8EFA-3D3FCC91149D}" presName="spaceA" presStyleCnt="0"/>
      <dgm:spPr/>
    </dgm:pt>
    <dgm:pt modelId="{84D3D23C-62B7-4FF4-9420-CF56C970DAAE}" type="pres">
      <dgm:prSet presAssocID="{77FFA0A9-CF90-469E-98B7-09339EB61F1A}" presName="space" presStyleCnt="0"/>
      <dgm:spPr/>
    </dgm:pt>
    <dgm:pt modelId="{D42E72EE-1894-4E72-AADA-5E33B585B99D}" type="pres">
      <dgm:prSet presAssocID="{F16F3E10-A5A8-4267-8BF0-CB4E0136D955}" presName="compositeB" presStyleCnt="0"/>
      <dgm:spPr/>
    </dgm:pt>
    <dgm:pt modelId="{0F557095-4DF6-4E49-9FA4-9CD917980F59}" type="pres">
      <dgm:prSet presAssocID="{F16F3E10-A5A8-4267-8BF0-CB4E0136D955}" presName="textB" presStyleLbl="revTx" presStyleIdx="1" presStyleCnt="5">
        <dgm:presLayoutVars>
          <dgm:bulletEnabled val="1"/>
        </dgm:presLayoutVars>
      </dgm:prSet>
      <dgm:spPr/>
    </dgm:pt>
    <dgm:pt modelId="{6B674692-8C9D-49AC-984E-29FA2F1E6FFA}" type="pres">
      <dgm:prSet presAssocID="{F16F3E10-A5A8-4267-8BF0-CB4E0136D955}" presName="circleB" presStyleLbl="node1" presStyleIdx="1" presStyleCnt="5"/>
      <dgm:spPr/>
    </dgm:pt>
    <dgm:pt modelId="{FD13A823-5FEE-4AFC-B9AB-0DF3ED00E376}" type="pres">
      <dgm:prSet presAssocID="{F16F3E10-A5A8-4267-8BF0-CB4E0136D955}" presName="spaceB" presStyleCnt="0"/>
      <dgm:spPr/>
    </dgm:pt>
    <dgm:pt modelId="{5375B2BF-639A-4FD9-9ABA-A7CECCE69ACA}" type="pres">
      <dgm:prSet presAssocID="{E1816E8E-F11C-4A1E-A7BF-803379F22430}" presName="space" presStyleCnt="0"/>
      <dgm:spPr/>
    </dgm:pt>
    <dgm:pt modelId="{E232497E-CCEA-494C-B303-E281A9BEBAE1}" type="pres">
      <dgm:prSet presAssocID="{77818040-EA60-4E7E-9F80-787895906838}" presName="compositeA" presStyleCnt="0"/>
      <dgm:spPr/>
    </dgm:pt>
    <dgm:pt modelId="{1BA749F9-A60D-49B0-B885-79E7C4C1741C}" type="pres">
      <dgm:prSet presAssocID="{77818040-EA60-4E7E-9F80-787895906838}" presName="textA" presStyleLbl="revTx" presStyleIdx="2" presStyleCnt="5" custScaleX="142599" custLinFactNeighborX="10818" custLinFactNeighborY="445">
        <dgm:presLayoutVars>
          <dgm:bulletEnabled val="1"/>
        </dgm:presLayoutVars>
      </dgm:prSet>
      <dgm:spPr/>
    </dgm:pt>
    <dgm:pt modelId="{6FD38746-8598-4FDF-9E74-179046C6F90F}" type="pres">
      <dgm:prSet presAssocID="{77818040-EA60-4E7E-9F80-787895906838}" presName="circleA" presStyleLbl="node1" presStyleIdx="2" presStyleCnt="5"/>
      <dgm:spPr/>
    </dgm:pt>
    <dgm:pt modelId="{F0AE3837-4278-493A-8CD5-6DD7791CDB7D}" type="pres">
      <dgm:prSet presAssocID="{77818040-EA60-4E7E-9F80-787895906838}" presName="spaceA" presStyleCnt="0"/>
      <dgm:spPr/>
    </dgm:pt>
    <dgm:pt modelId="{7C31C310-B263-48B1-AB38-DCCCBF18F612}" type="pres">
      <dgm:prSet presAssocID="{C14DF75C-D31D-472A-AD60-F5BFD65097F5}" presName="space" presStyleCnt="0"/>
      <dgm:spPr/>
    </dgm:pt>
    <dgm:pt modelId="{8DE189DC-7FD8-4F91-9092-7D5C046007E1}" type="pres">
      <dgm:prSet presAssocID="{C3950985-05D0-44DE-813B-DE122C780A31}" presName="compositeB" presStyleCnt="0"/>
      <dgm:spPr/>
    </dgm:pt>
    <dgm:pt modelId="{B2E90C5F-ABB3-47E9-ACCD-807C229E7E01}" type="pres">
      <dgm:prSet presAssocID="{C3950985-05D0-44DE-813B-DE122C780A31}" presName="textB" presStyleLbl="revTx" presStyleIdx="3" presStyleCnt="5">
        <dgm:presLayoutVars>
          <dgm:bulletEnabled val="1"/>
        </dgm:presLayoutVars>
      </dgm:prSet>
      <dgm:spPr/>
    </dgm:pt>
    <dgm:pt modelId="{DC7E3646-39BA-4118-9159-FD72E4FFF7E1}" type="pres">
      <dgm:prSet presAssocID="{C3950985-05D0-44DE-813B-DE122C780A31}" presName="circleB" presStyleLbl="node1" presStyleIdx="3" presStyleCnt="5"/>
      <dgm:spPr/>
    </dgm:pt>
    <dgm:pt modelId="{7C36C8F2-394D-4879-BAE4-5AFB4CD36BE5}" type="pres">
      <dgm:prSet presAssocID="{C3950985-05D0-44DE-813B-DE122C780A31}" presName="spaceB" presStyleCnt="0"/>
      <dgm:spPr/>
    </dgm:pt>
    <dgm:pt modelId="{15B722D1-DCCA-457C-9092-472313B6E589}" type="pres">
      <dgm:prSet presAssocID="{976DAB55-A97E-4B44-9A6F-3386E774CDCD}" presName="space" presStyleCnt="0"/>
      <dgm:spPr/>
    </dgm:pt>
    <dgm:pt modelId="{A9F3176F-68DC-4C8D-9622-9171915CE293}" type="pres">
      <dgm:prSet presAssocID="{0B1B1681-F746-4E70-8A8B-4C9E2ACA8354}" presName="compositeA" presStyleCnt="0"/>
      <dgm:spPr/>
    </dgm:pt>
    <dgm:pt modelId="{57180430-5676-48C3-BDF7-9EF7E4FB67B2}" type="pres">
      <dgm:prSet presAssocID="{0B1B1681-F746-4E70-8A8B-4C9E2ACA8354}" presName="textA" presStyleLbl="revTx" presStyleIdx="4" presStyleCnt="5">
        <dgm:presLayoutVars>
          <dgm:bulletEnabled val="1"/>
        </dgm:presLayoutVars>
      </dgm:prSet>
      <dgm:spPr/>
    </dgm:pt>
    <dgm:pt modelId="{515BD55C-0FDA-495F-869B-AA76961A9CE9}" type="pres">
      <dgm:prSet presAssocID="{0B1B1681-F746-4E70-8A8B-4C9E2ACA8354}" presName="circleA" presStyleLbl="node1" presStyleIdx="4" presStyleCnt="5"/>
      <dgm:spPr/>
    </dgm:pt>
    <dgm:pt modelId="{FD9E9B71-EBA7-44F6-8242-E0096056C1B3}" type="pres">
      <dgm:prSet presAssocID="{0B1B1681-F746-4E70-8A8B-4C9E2ACA8354}" presName="spaceA" presStyleCnt="0"/>
      <dgm:spPr/>
    </dgm:pt>
  </dgm:ptLst>
  <dgm:cxnLst>
    <dgm:cxn modelId="{1C54FF0C-6758-44BF-869E-CB9C6B8EAB2B}" type="presOf" srcId="{0B1B1681-F746-4E70-8A8B-4C9E2ACA8354}" destId="{57180430-5676-48C3-BDF7-9EF7E4FB67B2}" srcOrd="0" destOrd="0" presId="urn:microsoft.com/office/officeart/2005/8/layout/hProcess11"/>
    <dgm:cxn modelId="{F83B5C31-3C95-48D4-BE34-CDE54C6B1BDB}" type="presOf" srcId="{77818040-EA60-4E7E-9F80-787895906838}" destId="{1BA749F9-A60D-49B0-B885-79E7C4C1741C}" srcOrd="0" destOrd="0" presId="urn:microsoft.com/office/officeart/2005/8/layout/hProcess11"/>
    <dgm:cxn modelId="{03A46C40-E17C-47A8-9102-47B612C2C919}" type="presOf" srcId="{8B8FA48A-4A46-4C57-8EFA-3D3FCC91149D}" destId="{EC7E6F13-48A4-4461-B954-401BA3A70E1C}" srcOrd="0" destOrd="0" presId="urn:microsoft.com/office/officeart/2005/8/layout/hProcess11"/>
    <dgm:cxn modelId="{4DA06B4D-8056-4CB4-A5DA-341D195C1C67}" type="presOf" srcId="{C3950985-05D0-44DE-813B-DE122C780A31}" destId="{B2E90C5F-ABB3-47E9-ACCD-807C229E7E01}" srcOrd="0" destOrd="0" presId="urn:microsoft.com/office/officeart/2005/8/layout/hProcess11"/>
    <dgm:cxn modelId="{06437F94-ADD2-4400-AEBF-32D2534F14E3}" srcId="{6C9BF54C-E87F-448B-8F1C-541EC9B93907}" destId="{F16F3E10-A5A8-4267-8BF0-CB4E0136D955}" srcOrd="1" destOrd="0" parTransId="{387E226B-814E-4EEF-BCD5-96475463438B}" sibTransId="{E1816E8E-F11C-4A1E-A7BF-803379F22430}"/>
    <dgm:cxn modelId="{70CB41AA-2394-44C6-B6FC-7A7A7070850E}" type="presOf" srcId="{F16F3E10-A5A8-4267-8BF0-CB4E0136D955}" destId="{0F557095-4DF6-4E49-9FA4-9CD917980F59}" srcOrd="0" destOrd="0" presId="urn:microsoft.com/office/officeart/2005/8/layout/hProcess11"/>
    <dgm:cxn modelId="{833857B2-E8DE-43B1-8FCB-4FBC1C30B1E6}" srcId="{6C9BF54C-E87F-448B-8F1C-541EC9B93907}" destId="{0B1B1681-F746-4E70-8A8B-4C9E2ACA8354}" srcOrd="4" destOrd="0" parTransId="{29D638DD-832C-42B2-96BB-3C4314620502}" sibTransId="{5D50B90D-3F10-412F-B517-823C9257EA5C}"/>
    <dgm:cxn modelId="{91AE52C3-F5E9-4077-9CFB-12486AF7C7FA}" srcId="{6C9BF54C-E87F-448B-8F1C-541EC9B93907}" destId="{8B8FA48A-4A46-4C57-8EFA-3D3FCC91149D}" srcOrd="0" destOrd="0" parTransId="{3A764258-4E9D-4027-AC4A-5F1AE2DEDEB0}" sibTransId="{77FFA0A9-CF90-469E-98B7-09339EB61F1A}"/>
    <dgm:cxn modelId="{022BC2DB-D5D7-4632-A17E-AE77C8BC4EC1}" srcId="{6C9BF54C-E87F-448B-8F1C-541EC9B93907}" destId="{C3950985-05D0-44DE-813B-DE122C780A31}" srcOrd="3" destOrd="0" parTransId="{D7251D7C-45B3-4119-AC8D-7FBD7F75DC81}" sibTransId="{976DAB55-A97E-4B44-9A6F-3386E774CDCD}"/>
    <dgm:cxn modelId="{E29BEFE2-6785-4260-9540-CFB321EF569D}" type="presOf" srcId="{6C9BF54C-E87F-448B-8F1C-541EC9B93907}" destId="{20CC0C7B-57C5-46FD-A566-A8D36BC561A0}" srcOrd="0" destOrd="0" presId="urn:microsoft.com/office/officeart/2005/8/layout/hProcess11"/>
    <dgm:cxn modelId="{524CB6F3-1071-4243-BC90-5A0D89B60016}" srcId="{6C9BF54C-E87F-448B-8F1C-541EC9B93907}" destId="{77818040-EA60-4E7E-9F80-787895906838}" srcOrd="2" destOrd="0" parTransId="{6C6EB6DD-2AB2-40B3-AA53-E560F12057F7}" sibTransId="{C14DF75C-D31D-472A-AD60-F5BFD65097F5}"/>
    <dgm:cxn modelId="{8B838225-8859-49E3-813D-9C11C9C6F06B}" type="presParOf" srcId="{20CC0C7B-57C5-46FD-A566-A8D36BC561A0}" destId="{E22A2675-B64D-4FC4-83DE-CD187EFF28F5}" srcOrd="0" destOrd="0" presId="urn:microsoft.com/office/officeart/2005/8/layout/hProcess11"/>
    <dgm:cxn modelId="{695CB6F8-BF94-4B02-9A1F-296AAAAC02F2}" type="presParOf" srcId="{20CC0C7B-57C5-46FD-A566-A8D36BC561A0}" destId="{3D0FD742-5727-407D-900D-45D62B70DFD7}" srcOrd="1" destOrd="0" presId="urn:microsoft.com/office/officeart/2005/8/layout/hProcess11"/>
    <dgm:cxn modelId="{BF02DC28-652B-4F67-9988-B919F1444733}" type="presParOf" srcId="{3D0FD742-5727-407D-900D-45D62B70DFD7}" destId="{8F750BE4-7F7F-4A59-92AA-949EE1A509F1}" srcOrd="0" destOrd="0" presId="urn:microsoft.com/office/officeart/2005/8/layout/hProcess11"/>
    <dgm:cxn modelId="{40D19840-1B56-43F5-BF6F-1A3F8938D8FF}" type="presParOf" srcId="{8F750BE4-7F7F-4A59-92AA-949EE1A509F1}" destId="{EC7E6F13-48A4-4461-B954-401BA3A70E1C}" srcOrd="0" destOrd="0" presId="urn:microsoft.com/office/officeart/2005/8/layout/hProcess11"/>
    <dgm:cxn modelId="{8A45A648-55D4-4EBA-AB61-3E3F66CAEFA5}" type="presParOf" srcId="{8F750BE4-7F7F-4A59-92AA-949EE1A509F1}" destId="{DDC93716-6FEA-44E8-9CFE-A8B8CEB3D75F}" srcOrd="1" destOrd="0" presId="urn:microsoft.com/office/officeart/2005/8/layout/hProcess11"/>
    <dgm:cxn modelId="{B45087FD-D9F9-4CAD-A1FF-590C198460AD}" type="presParOf" srcId="{8F750BE4-7F7F-4A59-92AA-949EE1A509F1}" destId="{0E99C840-EEE6-4468-88B9-DAECD04FDEDB}" srcOrd="2" destOrd="0" presId="urn:microsoft.com/office/officeart/2005/8/layout/hProcess11"/>
    <dgm:cxn modelId="{8F02691D-FC13-46D1-83FB-8F439B35B47D}" type="presParOf" srcId="{3D0FD742-5727-407D-900D-45D62B70DFD7}" destId="{84D3D23C-62B7-4FF4-9420-CF56C970DAAE}" srcOrd="1" destOrd="0" presId="urn:microsoft.com/office/officeart/2005/8/layout/hProcess11"/>
    <dgm:cxn modelId="{6EE9BA5D-91A8-4FDA-967D-C54F82E10D93}" type="presParOf" srcId="{3D0FD742-5727-407D-900D-45D62B70DFD7}" destId="{D42E72EE-1894-4E72-AADA-5E33B585B99D}" srcOrd="2" destOrd="0" presId="urn:microsoft.com/office/officeart/2005/8/layout/hProcess11"/>
    <dgm:cxn modelId="{EFCB7C34-F37C-4C51-8568-F23BD696F0D9}" type="presParOf" srcId="{D42E72EE-1894-4E72-AADA-5E33B585B99D}" destId="{0F557095-4DF6-4E49-9FA4-9CD917980F59}" srcOrd="0" destOrd="0" presId="urn:microsoft.com/office/officeart/2005/8/layout/hProcess11"/>
    <dgm:cxn modelId="{96A00FF5-20F7-4FB3-8F64-ED3AA120FF4C}" type="presParOf" srcId="{D42E72EE-1894-4E72-AADA-5E33B585B99D}" destId="{6B674692-8C9D-49AC-984E-29FA2F1E6FFA}" srcOrd="1" destOrd="0" presId="urn:microsoft.com/office/officeart/2005/8/layout/hProcess11"/>
    <dgm:cxn modelId="{51608F7B-FC7A-42A9-98D5-DC2FECA4D220}" type="presParOf" srcId="{D42E72EE-1894-4E72-AADA-5E33B585B99D}" destId="{FD13A823-5FEE-4AFC-B9AB-0DF3ED00E376}" srcOrd="2" destOrd="0" presId="urn:microsoft.com/office/officeart/2005/8/layout/hProcess11"/>
    <dgm:cxn modelId="{C23F2948-50F1-4EA1-83EE-6BE14D0EF0AE}" type="presParOf" srcId="{3D0FD742-5727-407D-900D-45D62B70DFD7}" destId="{5375B2BF-639A-4FD9-9ABA-A7CECCE69ACA}" srcOrd="3" destOrd="0" presId="urn:microsoft.com/office/officeart/2005/8/layout/hProcess11"/>
    <dgm:cxn modelId="{FF5B6471-BFE6-4610-AC43-5A4A8BBD4008}" type="presParOf" srcId="{3D0FD742-5727-407D-900D-45D62B70DFD7}" destId="{E232497E-CCEA-494C-B303-E281A9BEBAE1}" srcOrd="4" destOrd="0" presId="urn:microsoft.com/office/officeart/2005/8/layout/hProcess11"/>
    <dgm:cxn modelId="{6D74952E-4925-47E9-B873-92FEB675AB91}" type="presParOf" srcId="{E232497E-CCEA-494C-B303-E281A9BEBAE1}" destId="{1BA749F9-A60D-49B0-B885-79E7C4C1741C}" srcOrd="0" destOrd="0" presId="urn:microsoft.com/office/officeart/2005/8/layout/hProcess11"/>
    <dgm:cxn modelId="{891B2DE8-A348-42D2-8E6C-CEBA6D312840}" type="presParOf" srcId="{E232497E-CCEA-494C-B303-E281A9BEBAE1}" destId="{6FD38746-8598-4FDF-9E74-179046C6F90F}" srcOrd="1" destOrd="0" presId="urn:microsoft.com/office/officeart/2005/8/layout/hProcess11"/>
    <dgm:cxn modelId="{AF826BB2-6404-4BEF-8743-4A5798204577}" type="presParOf" srcId="{E232497E-CCEA-494C-B303-E281A9BEBAE1}" destId="{F0AE3837-4278-493A-8CD5-6DD7791CDB7D}" srcOrd="2" destOrd="0" presId="urn:microsoft.com/office/officeart/2005/8/layout/hProcess11"/>
    <dgm:cxn modelId="{D895AF19-788C-457C-BC96-1CDD8BAF772D}" type="presParOf" srcId="{3D0FD742-5727-407D-900D-45D62B70DFD7}" destId="{7C31C310-B263-48B1-AB38-DCCCBF18F612}" srcOrd="5" destOrd="0" presId="urn:microsoft.com/office/officeart/2005/8/layout/hProcess11"/>
    <dgm:cxn modelId="{484FB6F5-7765-464C-A0B9-0A1EF4B556F9}" type="presParOf" srcId="{3D0FD742-5727-407D-900D-45D62B70DFD7}" destId="{8DE189DC-7FD8-4F91-9092-7D5C046007E1}" srcOrd="6" destOrd="0" presId="urn:microsoft.com/office/officeart/2005/8/layout/hProcess11"/>
    <dgm:cxn modelId="{D1773CF9-52F3-4996-A507-2FD1FBCD2D08}" type="presParOf" srcId="{8DE189DC-7FD8-4F91-9092-7D5C046007E1}" destId="{B2E90C5F-ABB3-47E9-ACCD-807C229E7E01}" srcOrd="0" destOrd="0" presId="urn:microsoft.com/office/officeart/2005/8/layout/hProcess11"/>
    <dgm:cxn modelId="{03375B4B-2D4E-4E94-ABA6-8CCBEDE6A484}" type="presParOf" srcId="{8DE189DC-7FD8-4F91-9092-7D5C046007E1}" destId="{DC7E3646-39BA-4118-9159-FD72E4FFF7E1}" srcOrd="1" destOrd="0" presId="urn:microsoft.com/office/officeart/2005/8/layout/hProcess11"/>
    <dgm:cxn modelId="{6987226B-FBA2-4765-95A4-90EC706F65CC}" type="presParOf" srcId="{8DE189DC-7FD8-4F91-9092-7D5C046007E1}" destId="{7C36C8F2-394D-4879-BAE4-5AFB4CD36BE5}" srcOrd="2" destOrd="0" presId="urn:microsoft.com/office/officeart/2005/8/layout/hProcess11"/>
    <dgm:cxn modelId="{96A7A6BC-61D5-4E10-BB72-F4384AA69C8B}" type="presParOf" srcId="{3D0FD742-5727-407D-900D-45D62B70DFD7}" destId="{15B722D1-DCCA-457C-9092-472313B6E589}" srcOrd="7" destOrd="0" presId="urn:microsoft.com/office/officeart/2005/8/layout/hProcess11"/>
    <dgm:cxn modelId="{C9ED8F26-CB79-449F-94DA-ED0083AE7860}" type="presParOf" srcId="{3D0FD742-5727-407D-900D-45D62B70DFD7}" destId="{A9F3176F-68DC-4C8D-9622-9171915CE293}" srcOrd="8" destOrd="0" presId="urn:microsoft.com/office/officeart/2005/8/layout/hProcess11"/>
    <dgm:cxn modelId="{B44B6F2C-3E8E-45A7-BF03-3BABE9E9DF15}" type="presParOf" srcId="{A9F3176F-68DC-4C8D-9622-9171915CE293}" destId="{57180430-5676-48C3-BDF7-9EF7E4FB67B2}" srcOrd="0" destOrd="0" presId="urn:microsoft.com/office/officeart/2005/8/layout/hProcess11"/>
    <dgm:cxn modelId="{8E92C3DD-E881-4396-8478-30FE8A839492}" type="presParOf" srcId="{A9F3176F-68DC-4C8D-9622-9171915CE293}" destId="{515BD55C-0FDA-495F-869B-AA76961A9CE9}" srcOrd="1" destOrd="0" presId="urn:microsoft.com/office/officeart/2005/8/layout/hProcess11"/>
    <dgm:cxn modelId="{8E872A7D-8315-4C9F-AE26-50BF8E871E41}" type="presParOf" srcId="{A9F3176F-68DC-4C8D-9622-9171915CE293}" destId="{FD9E9B71-EBA7-44F6-8242-E0096056C1B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D99674-FC01-4196-BF9D-7D9C12CC777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L"/>
        </a:p>
      </dgm:t>
    </dgm:pt>
    <dgm:pt modelId="{257FC266-8323-409C-8A5C-08382D624D5A}">
      <dgm:prSet phldrT="[Text]"/>
      <dgm:spPr>
        <a:solidFill>
          <a:schemeClr val="bg1">
            <a:lumMod val="75000"/>
            <a:lumOff val="25000"/>
          </a:schemeClr>
        </a:solidFill>
      </dgm:spPr>
      <dgm:t>
        <a:bodyPr/>
        <a:lstStyle/>
        <a:p>
          <a:r>
            <a:rPr lang="en-US" dirty="0"/>
            <a:t>Perform exploratory Data Analysis And determine Training Labels</a:t>
          </a:r>
          <a:endParaRPr lang="en-IL" dirty="0"/>
        </a:p>
      </dgm:t>
    </dgm:pt>
    <dgm:pt modelId="{A2A9B207-2162-40AC-9BC2-C2364DE0F0E1}" type="parTrans" cxnId="{8547F3D1-2261-4B98-BE5E-897A15D49C1D}">
      <dgm:prSet/>
      <dgm:spPr/>
      <dgm:t>
        <a:bodyPr/>
        <a:lstStyle/>
        <a:p>
          <a:endParaRPr lang="en-IL"/>
        </a:p>
      </dgm:t>
    </dgm:pt>
    <dgm:pt modelId="{B6A1CDF4-6677-4989-AD55-768A9DA2AD66}" type="sibTrans" cxnId="{8547F3D1-2261-4B98-BE5E-897A15D49C1D}">
      <dgm:prSet/>
      <dgm:spPr/>
      <dgm:t>
        <a:bodyPr/>
        <a:lstStyle/>
        <a:p>
          <a:endParaRPr lang="en-IL"/>
        </a:p>
      </dgm:t>
    </dgm:pt>
    <dgm:pt modelId="{EBDD0E3F-4A25-485D-8349-2E99EC744362}">
      <dgm:prSet phldrT="[Text]"/>
      <dgm:spPr>
        <a:solidFill>
          <a:schemeClr val="bg1">
            <a:lumMod val="75000"/>
            <a:lumOff val="25000"/>
          </a:schemeClr>
        </a:solidFill>
      </dgm:spPr>
      <dgm:t>
        <a:bodyPr/>
        <a:lstStyle/>
        <a:p>
          <a:r>
            <a:rPr lang="en-US" dirty="0"/>
            <a:t>Calculate the number of launches on each site</a:t>
          </a:r>
          <a:endParaRPr lang="en-IL" dirty="0"/>
        </a:p>
      </dgm:t>
    </dgm:pt>
    <dgm:pt modelId="{BB1D971E-F1B8-4081-B0ED-E54DD996329A}" type="parTrans" cxnId="{21370B9A-EF50-4903-A376-A9B552DDC221}">
      <dgm:prSet/>
      <dgm:spPr/>
      <dgm:t>
        <a:bodyPr/>
        <a:lstStyle/>
        <a:p>
          <a:endParaRPr lang="en-IL"/>
        </a:p>
      </dgm:t>
    </dgm:pt>
    <dgm:pt modelId="{F3FFD5E1-4286-4052-866A-13F5010803A2}" type="sibTrans" cxnId="{21370B9A-EF50-4903-A376-A9B552DDC221}">
      <dgm:prSet/>
      <dgm:spPr/>
      <dgm:t>
        <a:bodyPr/>
        <a:lstStyle/>
        <a:p>
          <a:endParaRPr lang="en-IL"/>
        </a:p>
      </dgm:t>
    </dgm:pt>
    <dgm:pt modelId="{AF4A9548-869A-4C23-9F5D-5BE86A6F381D}">
      <dgm:prSet phldrT="[Text]"/>
      <dgm:spPr>
        <a:solidFill>
          <a:schemeClr val="bg1">
            <a:lumMod val="75000"/>
            <a:lumOff val="25000"/>
          </a:schemeClr>
        </a:solidFill>
      </dgm:spPr>
      <dgm:t>
        <a:bodyPr/>
        <a:lstStyle/>
        <a:p>
          <a:r>
            <a:rPr lang="en-US" dirty="0"/>
            <a:t>Calculate the number and occurrence of each orbit</a:t>
          </a:r>
          <a:endParaRPr lang="en-IL" dirty="0"/>
        </a:p>
      </dgm:t>
    </dgm:pt>
    <dgm:pt modelId="{1A58EBE7-FC81-43F6-90E3-B295EEBF2E4C}" type="parTrans" cxnId="{BF77A952-F428-40ED-8DB4-9655287AFDAF}">
      <dgm:prSet/>
      <dgm:spPr/>
      <dgm:t>
        <a:bodyPr/>
        <a:lstStyle/>
        <a:p>
          <a:endParaRPr lang="en-IL"/>
        </a:p>
      </dgm:t>
    </dgm:pt>
    <dgm:pt modelId="{5AAE6820-ECBA-4A72-B368-FE4E58E36F51}" type="sibTrans" cxnId="{BF77A952-F428-40ED-8DB4-9655287AFDAF}">
      <dgm:prSet/>
      <dgm:spPr/>
      <dgm:t>
        <a:bodyPr/>
        <a:lstStyle/>
        <a:p>
          <a:endParaRPr lang="en-IL"/>
        </a:p>
      </dgm:t>
    </dgm:pt>
    <dgm:pt modelId="{9CF741D3-F9DC-4227-853F-94407717ABC9}">
      <dgm:prSet/>
      <dgm:spPr>
        <a:solidFill>
          <a:schemeClr val="bg1">
            <a:lumMod val="75000"/>
            <a:lumOff val="25000"/>
          </a:schemeClr>
        </a:solidFill>
      </dgm:spPr>
      <dgm:t>
        <a:bodyPr/>
        <a:lstStyle/>
        <a:p>
          <a:r>
            <a:rPr lang="en-US"/>
            <a:t>Calculate the number and occurrence of mission outcome per orbit type</a:t>
          </a:r>
          <a:endParaRPr lang="en-IL"/>
        </a:p>
      </dgm:t>
    </dgm:pt>
    <dgm:pt modelId="{2E6B6E5C-3185-4ED8-AFA1-B105BE43C821}" type="parTrans" cxnId="{DE0F9AB3-BB69-4709-B721-47408CB82F31}">
      <dgm:prSet/>
      <dgm:spPr/>
      <dgm:t>
        <a:bodyPr/>
        <a:lstStyle/>
        <a:p>
          <a:endParaRPr lang="en-IL"/>
        </a:p>
      </dgm:t>
    </dgm:pt>
    <dgm:pt modelId="{E4BCD35B-3494-425D-BDD0-8677C5143246}" type="sibTrans" cxnId="{DE0F9AB3-BB69-4709-B721-47408CB82F31}">
      <dgm:prSet/>
      <dgm:spPr/>
      <dgm:t>
        <a:bodyPr/>
        <a:lstStyle/>
        <a:p>
          <a:endParaRPr lang="en-IL"/>
        </a:p>
      </dgm:t>
    </dgm:pt>
    <dgm:pt modelId="{362A2AA2-4C9F-44AB-B725-64767ED2214E}">
      <dgm:prSet/>
      <dgm:spPr>
        <a:solidFill>
          <a:schemeClr val="bg1">
            <a:lumMod val="75000"/>
            <a:lumOff val="25000"/>
          </a:schemeClr>
        </a:solidFill>
      </dgm:spPr>
      <dgm:t>
        <a:bodyPr/>
        <a:lstStyle/>
        <a:p>
          <a:r>
            <a:rPr lang="en-US" dirty="0"/>
            <a:t>Exporting the data to CSV</a:t>
          </a:r>
          <a:endParaRPr lang="en-IL" dirty="0"/>
        </a:p>
      </dgm:t>
    </dgm:pt>
    <dgm:pt modelId="{C82B58CB-3801-4D9A-882D-F6D2906C14D8}" type="parTrans" cxnId="{07412934-591F-425C-A609-99B8262F3806}">
      <dgm:prSet/>
      <dgm:spPr/>
      <dgm:t>
        <a:bodyPr/>
        <a:lstStyle/>
        <a:p>
          <a:endParaRPr lang="en-IL"/>
        </a:p>
      </dgm:t>
    </dgm:pt>
    <dgm:pt modelId="{77B6CB63-147C-4ED8-90EE-1CCD10796B50}" type="sibTrans" cxnId="{07412934-591F-425C-A609-99B8262F3806}">
      <dgm:prSet/>
      <dgm:spPr/>
      <dgm:t>
        <a:bodyPr/>
        <a:lstStyle/>
        <a:p>
          <a:endParaRPr lang="en-IL"/>
        </a:p>
      </dgm:t>
    </dgm:pt>
    <dgm:pt modelId="{5032EE4F-879E-4B08-97F9-68485644F38F}">
      <dgm:prSet/>
      <dgm:spPr>
        <a:solidFill>
          <a:schemeClr val="bg1">
            <a:lumMod val="75000"/>
            <a:lumOff val="25000"/>
          </a:schemeClr>
        </a:solidFill>
      </dgm:spPr>
      <dgm:t>
        <a:bodyPr/>
        <a:lstStyle/>
        <a:p>
          <a:r>
            <a:rPr lang="en-US"/>
            <a:t>Create a landing outcome label from Outcome column</a:t>
          </a:r>
          <a:endParaRPr lang="en-IL"/>
        </a:p>
      </dgm:t>
    </dgm:pt>
    <dgm:pt modelId="{AC95E0D5-1F02-4ACB-89AE-8E2143534A88}" type="parTrans" cxnId="{4FF278FA-B655-417F-A075-00E95CD7678B}">
      <dgm:prSet/>
      <dgm:spPr/>
      <dgm:t>
        <a:bodyPr/>
        <a:lstStyle/>
        <a:p>
          <a:endParaRPr lang="en-IL"/>
        </a:p>
      </dgm:t>
    </dgm:pt>
    <dgm:pt modelId="{E1EF7160-6F09-467F-860D-F4FD41CF83AF}" type="sibTrans" cxnId="{4FF278FA-B655-417F-A075-00E95CD7678B}">
      <dgm:prSet/>
      <dgm:spPr/>
      <dgm:t>
        <a:bodyPr/>
        <a:lstStyle/>
        <a:p>
          <a:endParaRPr lang="en-IL"/>
        </a:p>
      </dgm:t>
    </dgm:pt>
    <dgm:pt modelId="{4AF84ABA-F2B1-453A-AE4A-24D3362E2DCF}" type="pres">
      <dgm:prSet presAssocID="{59D99674-FC01-4196-BF9D-7D9C12CC777A}" presName="Name0" presStyleCnt="0">
        <dgm:presLayoutVars>
          <dgm:chMax val="7"/>
          <dgm:chPref val="7"/>
          <dgm:dir/>
        </dgm:presLayoutVars>
      </dgm:prSet>
      <dgm:spPr/>
    </dgm:pt>
    <dgm:pt modelId="{C5F32FF7-8F63-430B-AAA3-D0E7265E988C}" type="pres">
      <dgm:prSet presAssocID="{59D99674-FC01-4196-BF9D-7D9C12CC777A}" presName="Name1" presStyleCnt="0"/>
      <dgm:spPr/>
    </dgm:pt>
    <dgm:pt modelId="{63FEA85F-0A24-428F-AB68-E0C76A3408F0}" type="pres">
      <dgm:prSet presAssocID="{59D99674-FC01-4196-BF9D-7D9C12CC777A}" presName="cycle" presStyleCnt="0"/>
      <dgm:spPr/>
    </dgm:pt>
    <dgm:pt modelId="{D6CFAA7E-1AC6-4E3E-93C6-E1484B3CCFD8}" type="pres">
      <dgm:prSet presAssocID="{59D99674-FC01-4196-BF9D-7D9C12CC777A}" presName="srcNode" presStyleLbl="node1" presStyleIdx="0" presStyleCnt="6"/>
      <dgm:spPr/>
    </dgm:pt>
    <dgm:pt modelId="{389A8EC2-E1C0-420F-930F-2C966F30D7AC}" type="pres">
      <dgm:prSet presAssocID="{59D99674-FC01-4196-BF9D-7D9C12CC777A}" presName="conn" presStyleLbl="parChTrans1D2" presStyleIdx="0" presStyleCnt="1"/>
      <dgm:spPr/>
    </dgm:pt>
    <dgm:pt modelId="{426462B5-C6ED-450A-85A2-AE785DD64A7A}" type="pres">
      <dgm:prSet presAssocID="{59D99674-FC01-4196-BF9D-7D9C12CC777A}" presName="extraNode" presStyleLbl="node1" presStyleIdx="0" presStyleCnt="6"/>
      <dgm:spPr/>
    </dgm:pt>
    <dgm:pt modelId="{ED1047F1-39ED-4976-BA31-06B21E80C6C1}" type="pres">
      <dgm:prSet presAssocID="{59D99674-FC01-4196-BF9D-7D9C12CC777A}" presName="dstNode" presStyleLbl="node1" presStyleIdx="0" presStyleCnt="6"/>
      <dgm:spPr/>
    </dgm:pt>
    <dgm:pt modelId="{B91C8E0C-3E0E-48F6-8B5C-01D4DEB85656}" type="pres">
      <dgm:prSet presAssocID="{257FC266-8323-409C-8A5C-08382D624D5A}" presName="text_1" presStyleLbl="node1" presStyleIdx="0" presStyleCnt="6">
        <dgm:presLayoutVars>
          <dgm:bulletEnabled val="1"/>
        </dgm:presLayoutVars>
      </dgm:prSet>
      <dgm:spPr/>
    </dgm:pt>
    <dgm:pt modelId="{3523710D-248A-45B7-8304-6BFBFACD1C67}" type="pres">
      <dgm:prSet presAssocID="{257FC266-8323-409C-8A5C-08382D624D5A}" presName="accent_1" presStyleCnt="0"/>
      <dgm:spPr/>
    </dgm:pt>
    <dgm:pt modelId="{EAE9F070-D3AA-4DEF-9921-B78814C0F35B}" type="pres">
      <dgm:prSet presAssocID="{257FC266-8323-409C-8A5C-08382D624D5A}" presName="accentRepeatNode" presStyleLbl="solidFgAcc1" presStyleIdx="0" presStyleCnt="6"/>
      <dgm:spPr>
        <a:solidFill>
          <a:schemeClr val="tx1">
            <a:lumMod val="50000"/>
          </a:schemeClr>
        </a:solidFill>
      </dgm:spPr>
    </dgm:pt>
    <dgm:pt modelId="{12145AC6-15BD-4840-AE18-DA82742E5680}" type="pres">
      <dgm:prSet presAssocID="{EBDD0E3F-4A25-485D-8349-2E99EC744362}" presName="text_2" presStyleLbl="node1" presStyleIdx="1" presStyleCnt="6">
        <dgm:presLayoutVars>
          <dgm:bulletEnabled val="1"/>
        </dgm:presLayoutVars>
      </dgm:prSet>
      <dgm:spPr/>
    </dgm:pt>
    <dgm:pt modelId="{97960B08-1C50-42C8-8DEC-7F6BA38995FA}" type="pres">
      <dgm:prSet presAssocID="{EBDD0E3F-4A25-485D-8349-2E99EC744362}" presName="accent_2" presStyleCnt="0"/>
      <dgm:spPr/>
    </dgm:pt>
    <dgm:pt modelId="{99353EB6-674F-4FE4-BB7D-24EB55D001D2}" type="pres">
      <dgm:prSet presAssocID="{EBDD0E3F-4A25-485D-8349-2E99EC744362}" presName="accentRepeatNode" presStyleLbl="solidFgAcc1" presStyleIdx="1" presStyleCnt="6"/>
      <dgm:spPr>
        <a:solidFill>
          <a:schemeClr val="tx1">
            <a:lumMod val="50000"/>
          </a:schemeClr>
        </a:solidFill>
      </dgm:spPr>
    </dgm:pt>
    <dgm:pt modelId="{CCCDB32C-6670-4574-9173-EBBEB2D9C5EC}" type="pres">
      <dgm:prSet presAssocID="{AF4A9548-869A-4C23-9F5D-5BE86A6F381D}" presName="text_3" presStyleLbl="node1" presStyleIdx="2" presStyleCnt="6">
        <dgm:presLayoutVars>
          <dgm:bulletEnabled val="1"/>
        </dgm:presLayoutVars>
      </dgm:prSet>
      <dgm:spPr/>
    </dgm:pt>
    <dgm:pt modelId="{DE5FD896-CBC9-4E57-8D80-DAB015BDAD24}" type="pres">
      <dgm:prSet presAssocID="{AF4A9548-869A-4C23-9F5D-5BE86A6F381D}" presName="accent_3" presStyleCnt="0"/>
      <dgm:spPr/>
    </dgm:pt>
    <dgm:pt modelId="{F8F5252E-E812-44BD-B413-E7D4AC1E6F2C}" type="pres">
      <dgm:prSet presAssocID="{AF4A9548-869A-4C23-9F5D-5BE86A6F381D}" presName="accentRepeatNode" presStyleLbl="solidFgAcc1" presStyleIdx="2" presStyleCnt="6"/>
      <dgm:spPr>
        <a:solidFill>
          <a:schemeClr val="tx1">
            <a:lumMod val="50000"/>
          </a:schemeClr>
        </a:solidFill>
      </dgm:spPr>
    </dgm:pt>
    <dgm:pt modelId="{48E62C53-AC90-4B19-9AFD-54F7E4169320}" type="pres">
      <dgm:prSet presAssocID="{9CF741D3-F9DC-4227-853F-94407717ABC9}" presName="text_4" presStyleLbl="node1" presStyleIdx="3" presStyleCnt="6">
        <dgm:presLayoutVars>
          <dgm:bulletEnabled val="1"/>
        </dgm:presLayoutVars>
      </dgm:prSet>
      <dgm:spPr/>
    </dgm:pt>
    <dgm:pt modelId="{7E02BC12-AFD2-4468-B544-CC7ADA9BEF81}" type="pres">
      <dgm:prSet presAssocID="{9CF741D3-F9DC-4227-853F-94407717ABC9}" presName="accent_4" presStyleCnt="0"/>
      <dgm:spPr/>
    </dgm:pt>
    <dgm:pt modelId="{A069CA5A-951C-4AE3-A16C-DD48ED32EAE0}" type="pres">
      <dgm:prSet presAssocID="{9CF741D3-F9DC-4227-853F-94407717ABC9}" presName="accentRepeatNode" presStyleLbl="solidFgAcc1" presStyleIdx="3" presStyleCnt="6"/>
      <dgm:spPr>
        <a:solidFill>
          <a:schemeClr val="tx1">
            <a:lumMod val="50000"/>
          </a:schemeClr>
        </a:solidFill>
      </dgm:spPr>
    </dgm:pt>
    <dgm:pt modelId="{907B0385-D5D9-4BF3-9720-A31B30367523}" type="pres">
      <dgm:prSet presAssocID="{5032EE4F-879E-4B08-97F9-68485644F38F}" presName="text_5" presStyleLbl="node1" presStyleIdx="4" presStyleCnt="6">
        <dgm:presLayoutVars>
          <dgm:bulletEnabled val="1"/>
        </dgm:presLayoutVars>
      </dgm:prSet>
      <dgm:spPr/>
    </dgm:pt>
    <dgm:pt modelId="{30CEE89A-624E-4B93-BC5C-8F493DE4EE8A}" type="pres">
      <dgm:prSet presAssocID="{5032EE4F-879E-4B08-97F9-68485644F38F}" presName="accent_5" presStyleCnt="0"/>
      <dgm:spPr/>
    </dgm:pt>
    <dgm:pt modelId="{02F871A9-1ED9-4274-B6DF-CDACE89D4ECF}" type="pres">
      <dgm:prSet presAssocID="{5032EE4F-879E-4B08-97F9-68485644F38F}" presName="accentRepeatNode" presStyleLbl="solidFgAcc1" presStyleIdx="4" presStyleCnt="6"/>
      <dgm:spPr>
        <a:solidFill>
          <a:schemeClr val="tx1">
            <a:lumMod val="50000"/>
          </a:schemeClr>
        </a:solidFill>
      </dgm:spPr>
    </dgm:pt>
    <dgm:pt modelId="{7E777DA3-7880-4C5A-8658-7B4894EC9844}" type="pres">
      <dgm:prSet presAssocID="{362A2AA2-4C9F-44AB-B725-64767ED2214E}" presName="text_6" presStyleLbl="node1" presStyleIdx="5" presStyleCnt="6">
        <dgm:presLayoutVars>
          <dgm:bulletEnabled val="1"/>
        </dgm:presLayoutVars>
      </dgm:prSet>
      <dgm:spPr/>
    </dgm:pt>
    <dgm:pt modelId="{2B080A31-49DA-418E-9097-9A0BB6C215F6}" type="pres">
      <dgm:prSet presAssocID="{362A2AA2-4C9F-44AB-B725-64767ED2214E}" presName="accent_6" presStyleCnt="0"/>
      <dgm:spPr/>
    </dgm:pt>
    <dgm:pt modelId="{3BE14B7E-403A-45D5-B052-2C1E2F0AB99E}" type="pres">
      <dgm:prSet presAssocID="{362A2AA2-4C9F-44AB-B725-64767ED2214E}" presName="accentRepeatNode" presStyleLbl="solidFgAcc1" presStyleIdx="5" presStyleCnt="6"/>
      <dgm:spPr>
        <a:solidFill>
          <a:schemeClr val="tx1">
            <a:lumMod val="50000"/>
          </a:schemeClr>
        </a:solidFill>
      </dgm:spPr>
    </dgm:pt>
  </dgm:ptLst>
  <dgm:cxnLst>
    <dgm:cxn modelId="{1B682516-FCE5-4803-BAA4-AFE29A63AD15}" type="presOf" srcId="{257FC266-8323-409C-8A5C-08382D624D5A}" destId="{B91C8E0C-3E0E-48F6-8B5C-01D4DEB85656}" srcOrd="0" destOrd="0" presId="urn:microsoft.com/office/officeart/2008/layout/VerticalCurvedList"/>
    <dgm:cxn modelId="{07412934-591F-425C-A609-99B8262F3806}" srcId="{59D99674-FC01-4196-BF9D-7D9C12CC777A}" destId="{362A2AA2-4C9F-44AB-B725-64767ED2214E}" srcOrd="5" destOrd="0" parTransId="{C82B58CB-3801-4D9A-882D-F6D2906C14D8}" sibTransId="{77B6CB63-147C-4ED8-90EE-1CCD10796B50}"/>
    <dgm:cxn modelId="{75C1DE39-67EC-4B3E-9F53-604C1EF586D6}" type="presOf" srcId="{AF4A9548-869A-4C23-9F5D-5BE86A6F381D}" destId="{CCCDB32C-6670-4574-9173-EBBEB2D9C5EC}" srcOrd="0" destOrd="0" presId="urn:microsoft.com/office/officeart/2008/layout/VerticalCurvedList"/>
    <dgm:cxn modelId="{BF77A952-F428-40ED-8DB4-9655287AFDAF}" srcId="{59D99674-FC01-4196-BF9D-7D9C12CC777A}" destId="{AF4A9548-869A-4C23-9F5D-5BE86A6F381D}" srcOrd="2" destOrd="0" parTransId="{1A58EBE7-FC81-43F6-90E3-B295EEBF2E4C}" sibTransId="{5AAE6820-ECBA-4A72-B368-FE4E58E36F51}"/>
    <dgm:cxn modelId="{9DD06B83-0647-4D3C-A5D4-363D6955B29C}" type="presOf" srcId="{362A2AA2-4C9F-44AB-B725-64767ED2214E}" destId="{7E777DA3-7880-4C5A-8658-7B4894EC9844}" srcOrd="0" destOrd="0" presId="urn:microsoft.com/office/officeart/2008/layout/VerticalCurvedList"/>
    <dgm:cxn modelId="{29743891-9B1F-417B-B72D-8174F5CACB5A}" type="presOf" srcId="{59D99674-FC01-4196-BF9D-7D9C12CC777A}" destId="{4AF84ABA-F2B1-453A-AE4A-24D3362E2DCF}" srcOrd="0" destOrd="0" presId="urn:microsoft.com/office/officeart/2008/layout/VerticalCurvedList"/>
    <dgm:cxn modelId="{21370B9A-EF50-4903-A376-A9B552DDC221}" srcId="{59D99674-FC01-4196-BF9D-7D9C12CC777A}" destId="{EBDD0E3F-4A25-485D-8349-2E99EC744362}" srcOrd="1" destOrd="0" parTransId="{BB1D971E-F1B8-4081-B0ED-E54DD996329A}" sibTransId="{F3FFD5E1-4286-4052-866A-13F5010803A2}"/>
    <dgm:cxn modelId="{C906199E-00CE-40D7-8EF2-B82A3A3B64CC}" type="presOf" srcId="{9CF741D3-F9DC-4227-853F-94407717ABC9}" destId="{48E62C53-AC90-4B19-9AFD-54F7E4169320}" srcOrd="0" destOrd="0" presId="urn:microsoft.com/office/officeart/2008/layout/VerticalCurvedList"/>
    <dgm:cxn modelId="{DE0F9AB3-BB69-4709-B721-47408CB82F31}" srcId="{59D99674-FC01-4196-BF9D-7D9C12CC777A}" destId="{9CF741D3-F9DC-4227-853F-94407717ABC9}" srcOrd="3" destOrd="0" parTransId="{2E6B6E5C-3185-4ED8-AFA1-B105BE43C821}" sibTransId="{E4BCD35B-3494-425D-BDD0-8677C5143246}"/>
    <dgm:cxn modelId="{057255C9-C70D-41B2-81B3-F0CCFC7A8325}" type="presOf" srcId="{B6A1CDF4-6677-4989-AD55-768A9DA2AD66}" destId="{389A8EC2-E1C0-420F-930F-2C966F30D7AC}" srcOrd="0" destOrd="0" presId="urn:microsoft.com/office/officeart/2008/layout/VerticalCurvedList"/>
    <dgm:cxn modelId="{8E6CCBCD-C1F5-43EE-8773-C53C4B3F61D6}" type="presOf" srcId="{5032EE4F-879E-4B08-97F9-68485644F38F}" destId="{907B0385-D5D9-4BF3-9720-A31B30367523}" srcOrd="0" destOrd="0" presId="urn:microsoft.com/office/officeart/2008/layout/VerticalCurvedList"/>
    <dgm:cxn modelId="{8547F3D1-2261-4B98-BE5E-897A15D49C1D}" srcId="{59D99674-FC01-4196-BF9D-7D9C12CC777A}" destId="{257FC266-8323-409C-8A5C-08382D624D5A}" srcOrd="0" destOrd="0" parTransId="{A2A9B207-2162-40AC-9BC2-C2364DE0F0E1}" sibTransId="{B6A1CDF4-6677-4989-AD55-768A9DA2AD66}"/>
    <dgm:cxn modelId="{1C1A87EF-E42B-48EF-BC5E-4340CDC75BF9}" type="presOf" srcId="{EBDD0E3F-4A25-485D-8349-2E99EC744362}" destId="{12145AC6-15BD-4840-AE18-DA82742E5680}" srcOrd="0" destOrd="0" presId="urn:microsoft.com/office/officeart/2008/layout/VerticalCurvedList"/>
    <dgm:cxn modelId="{4FF278FA-B655-417F-A075-00E95CD7678B}" srcId="{59D99674-FC01-4196-BF9D-7D9C12CC777A}" destId="{5032EE4F-879E-4B08-97F9-68485644F38F}" srcOrd="4" destOrd="0" parTransId="{AC95E0D5-1F02-4ACB-89AE-8E2143534A88}" sibTransId="{E1EF7160-6F09-467F-860D-F4FD41CF83AF}"/>
    <dgm:cxn modelId="{135C5AEB-08D2-4BD8-80F8-711CB6F22AFC}" type="presParOf" srcId="{4AF84ABA-F2B1-453A-AE4A-24D3362E2DCF}" destId="{C5F32FF7-8F63-430B-AAA3-D0E7265E988C}" srcOrd="0" destOrd="0" presId="urn:microsoft.com/office/officeart/2008/layout/VerticalCurvedList"/>
    <dgm:cxn modelId="{AB4B0E83-8F1F-41E9-8D97-27926B5A9CE9}" type="presParOf" srcId="{C5F32FF7-8F63-430B-AAA3-D0E7265E988C}" destId="{63FEA85F-0A24-428F-AB68-E0C76A3408F0}" srcOrd="0" destOrd="0" presId="urn:microsoft.com/office/officeart/2008/layout/VerticalCurvedList"/>
    <dgm:cxn modelId="{65CD9BDE-05B5-4BE4-AC59-1F5C5FEAADAD}" type="presParOf" srcId="{63FEA85F-0A24-428F-AB68-E0C76A3408F0}" destId="{D6CFAA7E-1AC6-4E3E-93C6-E1484B3CCFD8}" srcOrd="0" destOrd="0" presId="urn:microsoft.com/office/officeart/2008/layout/VerticalCurvedList"/>
    <dgm:cxn modelId="{0C33A385-E3E0-4769-813E-6BBB425DD52C}" type="presParOf" srcId="{63FEA85F-0A24-428F-AB68-E0C76A3408F0}" destId="{389A8EC2-E1C0-420F-930F-2C966F30D7AC}" srcOrd="1" destOrd="0" presId="urn:microsoft.com/office/officeart/2008/layout/VerticalCurvedList"/>
    <dgm:cxn modelId="{D0E81937-F3DF-408A-AAD2-541BE58EC784}" type="presParOf" srcId="{63FEA85F-0A24-428F-AB68-E0C76A3408F0}" destId="{426462B5-C6ED-450A-85A2-AE785DD64A7A}" srcOrd="2" destOrd="0" presId="urn:microsoft.com/office/officeart/2008/layout/VerticalCurvedList"/>
    <dgm:cxn modelId="{90214414-5AE2-482E-85FE-7BC0061401E2}" type="presParOf" srcId="{63FEA85F-0A24-428F-AB68-E0C76A3408F0}" destId="{ED1047F1-39ED-4976-BA31-06B21E80C6C1}" srcOrd="3" destOrd="0" presId="urn:microsoft.com/office/officeart/2008/layout/VerticalCurvedList"/>
    <dgm:cxn modelId="{FCD8CBAA-D6BE-4297-B971-7224F35EC20D}" type="presParOf" srcId="{C5F32FF7-8F63-430B-AAA3-D0E7265E988C}" destId="{B91C8E0C-3E0E-48F6-8B5C-01D4DEB85656}" srcOrd="1" destOrd="0" presId="urn:microsoft.com/office/officeart/2008/layout/VerticalCurvedList"/>
    <dgm:cxn modelId="{3CB00D0D-338A-4EEE-9D98-571D49E8CDB3}" type="presParOf" srcId="{C5F32FF7-8F63-430B-AAA3-D0E7265E988C}" destId="{3523710D-248A-45B7-8304-6BFBFACD1C67}" srcOrd="2" destOrd="0" presId="urn:microsoft.com/office/officeart/2008/layout/VerticalCurvedList"/>
    <dgm:cxn modelId="{50AAA89D-E65C-40A1-BBB3-E2103DB63DDD}" type="presParOf" srcId="{3523710D-248A-45B7-8304-6BFBFACD1C67}" destId="{EAE9F070-D3AA-4DEF-9921-B78814C0F35B}" srcOrd="0" destOrd="0" presId="urn:microsoft.com/office/officeart/2008/layout/VerticalCurvedList"/>
    <dgm:cxn modelId="{D788EBA5-6BDF-44BB-994C-6B810ECD70C3}" type="presParOf" srcId="{C5F32FF7-8F63-430B-AAA3-D0E7265E988C}" destId="{12145AC6-15BD-4840-AE18-DA82742E5680}" srcOrd="3" destOrd="0" presId="urn:microsoft.com/office/officeart/2008/layout/VerticalCurvedList"/>
    <dgm:cxn modelId="{BEB9C2F2-ED34-46A9-9B43-83CE70D1BD4B}" type="presParOf" srcId="{C5F32FF7-8F63-430B-AAA3-D0E7265E988C}" destId="{97960B08-1C50-42C8-8DEC-7F6BA38995FA}" srcOrd="4" destOrd="0" presId="urn:microsoft.com/office/officeart/2008/layout/VerticalCurvedList"/>
    <dgm:cxn modelId="{9D041AC0-1C8F-4192-AA41-35C3752DA98D}" type="presParOf" srcId="{97960B08-1C50-42C8-8DEC-7F6BA38995FA}" destId="{99353EB6-674F-4FE4-BB7D-24EB55D001D2}" srcOrd="0" destOrd="0" presId="urn:microsoft.com/office/officeart/2008/layout/VerticalCurvedList"/>
    <dgm:cxn modelId="{BA22CCD2-F8D0-4628-8BB1-5EF13CAC1D09}" type="presParOf" srcId="{C5F32FF7-8F63-430B-AAA3-D0E7265E988C}" destId="{CCCDB32C-6670-4574-9173-EBBEB2D9C5EC}" srcOrd="5" destOrd="0" presId="urn:microsoft.com/office/officeart/2008/layout/VerticalCurvedList"/>
    <dgm:cxn modelId="{3B591058-7634-484F-8561-5728393ADFB2}" type="presParOf" srcId="{C5F32FF7-8F63-430B-AAA3-D0E7265E988C}" destId="{DE5FD896-CBC9-4E57-8D80-DAB015BDAD24}" srcOrd="6" destOrd="0" presId="urn:microsoft.com/office/officeart/2008/layout/VerticalCurvedList"/>
    <dgm:cxn modelId="{E50FB4AC-69F5-4AE9-9739-E73384848CBE}" type="presParOf" srcId="{DE5FD896-CBC9-4E57-8D80-DAB015BDAD24}" destId="{F8F5252E-E812-44BD-B413-E7D4AC1E6F2C}" srcOrd="0" destOrd="0" presId="urn:microsoft.com/office/officeart/2008/layout/VerticalCurvedList"/>
    <dgm:cxn modelId="{CB80F8C9-6236-4F8F-B52D-4A31D4E793FB}" type="presParOf" srcId="{C5F32FF7-8F63-430B-AAA3-D0E7265E988C}" destId="{48E62C53-AC90-4B19-9AFD-54F7E4169320}" srcOrd="7" destOrd="0" presId="urn:microsoft.com/office/officeart/2008/layout/VerticalCurvedList"/>
    <dgm:cxn modelId="{1E5B1441-693B-4814-9DAE-37AF29C3704A}" type="presParOf" srcId="{C5F32FF7-8F63-430B-AAA3-D0E7265E988C}" destId="{7E02BC12-AFD2-4468-B544-CC7ADA9BEF81}" srcOrd="8" destOrd="0" presId="urn:microsoft.com/office/officeart/2008/layout/VerticalCurvedList"/>
    <dgm:cxn modelId="{D6592A5F-C6A5-4BCC-9994-EB9F7756C0D7}" type="presParOf" srcId="{7E02BC12-AFD2-4468-B544-CC7ADA9BEF81}" destId="{A069CA5A-951C-4AE3-A16C-DD48ED32EAE0}" srcOrd="0" destOrd="0" presId="urn:microsoft.com/office/officeart/2008/layout/VerticalCurvedList"/>
    <dgm:cxn modelId="{A72C9807-FCDF-4AE2-8EE5-CF93076588F0}" type="presParOf" srcId="{C5F32FF7-8F63-430B-AAA3-D0E7265E988C}" destId="{907B0385-D5D9-4BF3-9720-A31B30367523}" srcOrd="9" destOrd="0" presId="urn:microsoft.com/office/officeart/2008/layout/VerticalCurvedList"/>
    <dgm:cxn modelId="{C5AC21E4-F23F-4BF2-9590-5481E671E064}" type="presParOf" srcId="{C5F32FF7-8F63-430B-AAA3-D0E7265E988C}" destId="{30CEE89A-624E-4B93-BC5C-8F493DE4EE8A}" srcOrd="10" destOrd="0" presId="urn:microsoft.com/office/officeart/2008/layout/VerticalCurvedList"/>
    <dgm:cxn modelId="{9D625CBB-960F-4C7C-9DE3-7B6155087367}" type="presParOf" srcId="{30CEE89A-624E-4B93-BC5C-8F493DE4EE8A}" destId="{02F871A9-1ED9-4274-B6DF-CDACE89D4ECF}" srcOrd="0" destOrd="0" presId="urn:microsoft.com/office/officeart/2008/layout/VerticalCurvedList"/>
    <dgm:cxn modelId="{AB5B58D3-08A1-43AC-99D0-E90AA7401583}" type="presParOf" srcId="{C5F32FF7-8F63-430B-AAA3-D0E7265E988C}" destId="{7E777DA3-7880-4C5A-8658-7B4894EC9844}" srcOrd="11" destOrd="0" presId="urn:microsoft.com/office/officeart/2008/layout/VerticalCurvedList"/>
    <dgm:cxn modelId="{6543E9FC-CFB9-4F0A-AACD-8074A1471F9D}" type="presParOf" srcId="{C5F32FF7-8F63-430B-AAA3-D0E7265E988C}" destId="{2B080A31-49DA-418E-9097-9A0BB6C215F6}" srcOrd="12" destOrd="0" presId="urn:microsoft.com/office/officeart/2008/layout/VerticalCurvedList"/>
    <dgm:cxn modelId="{C08D5323-FC3F-4141-BA32-657A3089F916}" type="presParOf" srcId="{2B080A31-49DA-418E-9097-9A0BB6C215F6}" destId="{3BE14B7E-403A-45D5-B052-2C1E2F0AB99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FE6ABF-D1C5-4F29-9E43-CABEB3D4B746}"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L"/>
        </a:p>
      </dgm:t>
    </dgm:pt>
    <dgm:pt modelId="{BA100B72-A616-43C8-81B2-34E1F8FBE7A7}">
      <dgm:prSet phldrT="[Text]"/>
      <dgm:spPr>
        <a:solidFill>
          <a:schemeClr val="bg1">
            <a:lumMod val="75000"/>
            <a:lumOff val="25000"/>
          </a:schemeClr>
        </a:solidFill>
      </dgm:spPr>
      <dgm:t>
        <a:bodyPr/>
        <a:lstStyle/>
        <a:p>
          <a:r>
            <a:rPr lang="en-US" dirty="0">
              <a:solidFill>
                <a:schemeClr val="tx1"/>
              </a:solidFill>
            </a:rPr>
            <a:t>Executed SQL queries:</a:t>
          </a:r>
          <a:endParaRPr lang="en-IL" dirty="0">
            <a:solidFill>
              <a:schemeClr val="tx1"/>
            </a:solidFill>
          </a:endParaRPr>
        </a:p>
      </dgm:t>
    </dgm:pt>
    <dgm:pt modelId="{DCA9E8A7-A9E8-4811-BD04-5B1DDAB1FFF7}" type="parTrans" cxnId="{C0B5E6B2-23DC-42B3-8DD9-ADDAC5810432}">
      <dgm:prSet/>
      <dgm:spPr/>
      <dgm:t>
        <a:bodyPr/>
        <a:lstStyle/>
        <a:p>
          <a:endParaRPr lang="en-IL"/>
        </a:p>
      </dgm:t>
    </dgm:pt>
    <dgm:pt modelId="{1A9ACB85-93FB-47B2-AA55-1BE440898659}" type="sibTrans" cxnId="{C0B5E6B2-23DC-42B3-8DD9-ADDAC5810432}">
      <dgm:prSet/>
      <dgm:spPr/>
      <dgm:t>
        <a:bodyPr/>
        <a:lstStyle/>
        <a:p>
          <a:endParaRPr lang="en-IL"/>
        </a:p>
      </dgm:t>
    </dgm:pt>
    <dgm:pt modelId="{12BEC151-E5B3-48EB-B339-6AAB57CA455D}">
      <dgm:prSet phldrT="[Text]"/>
      <dgm:spPr>
        <a:solidFill>
          <a:schemeClr val="bg1">
            <a:lumMod val="75000"/>
            <a:lumOff val="25000"/>
          </a:schemeClr>
        </a:solidFill>
      </dgm:spPr>
      <dgm:t>
        <a:bodyPr/>
        <a:lstStyle/>
        <a:p>
          <a:r>
            <a:rPr lang="en-US" dirty="0">
              <a:solidFill>
                <a:schemeClr val="tx1"/>
              </a:solidFill>
            </a:rPr>
            <a:t>Displaying the names of unique launch pads in a space mission</a:t>
          </a:r>
          <a:endParaRPr lang="en-IL" dirty="0">
            <a:solidFill>
              <a:schemeClr val="tx1"/>
            </a:solidFill>
          </a:endParaRPr>
        </a:p>
      </dgm:t>
    </dgm:pt>
    <dgm:pt modelId="{DB9B644E-D1F7-4CA0-A72C-FD28C74C2417}" type="parTrans" cxnId="{5C529D7F-A980-4E9C-BBCF-105D0D194ACF}">
      <dgm:prSet/>
      <dgm:spPr/>
      <dgm:t>
        <a:bodyPr/>
        <a:lstStyle/>
        <a:p>
          <a:endParaRPr lang="en-IL"/>
        </a:p>
      </dgm:t>
    </dgm:pt>
    <dgm:pt modelId="{666E50F4-5E70-48FA-BEBA-FE2BC96CAB78}" type="sibTrans" cxnId="{5C529D7F-A980-4E9C-BBCF-105D0D194ACF}">
      <dgm:prSet/>
      <dgm:spPr/>
      <dgm:t>
        <a:bodyPr/>
        <a:lstStyle/>
        <a:p>
          <a:endParaRPr lang="en-IL"/>
        </a:p>
      </dgm:t>
    </dgm:pt>
    <dgm:pt modelId="{C0E5E6AC-A872-498E-AA32-64AB8ABA85F5}">
      <dgm:prSet/>
      <dgm:spPr>
        <a:solidFill>
          <a:schemeClr val="bg1">
            <a:lumMod val="75000"/>
            <a:lumOff val="25000"/>
          </a:schemeClr>
        </a:solidFill>
      </dgm:spPr>
      <dgm:t>
        <a:bodyPr/>
        <a:lstStyle/>
        <a:p>
          <a:r>
            <a:rPr lang="en-US" dirty="0">
              <a:solidFill>
                <a:schemeClr val="tx1"/>
              </a:solidFill>
            </a:rPr>
            <a:t>Display of 5 entries where starting pads begin with the string "CCA".</a:t>
          </a:r>
          <a:endParaRPr lang="en-IL" dirty="0">
            <a:solidFill>
              <a:schemeClr val="tx1"/>
            </a:solidFill>
          </a:endParaRPr>
        </a:p>
      </dgm:t>
    </dgm:pt>
    <dgm:pt modelId="{C5700AEC-A114-4190-BB65-6A880D3964A8}" type="parTrans" cxnId="{39C7FDBC-525D-42FC-9172-449C45D370C0}">
      <dgm:prSet/>
      <dgm:spPr/>
      <dgm:t>
        <a:bodyPr/>
        <a:lstStyle/>
        <a:p>
          <a:endParaRPr lang="en-IL"/>
        </a:p>
      </dgm:t>
    </dgm:pt>
    <dgm:pt modelId="{58288992-2472-42C4-B26D-B43FFC1DDB56}" type="sibTrans" cxnId="{39C7FDBC-525D-42FC-9172-449C45D370C0}">
      <dgm:prSet/>
      <dgm:spPr/>
      <dgm:t>
        <a:bodyPr/>
        <a:lstStyle/>
        <a:p>
          <a:endParaRPr lang="en-IL"/>
        </a:p>
      </dgm:t>
    </dgm:pt>
    <dgm:pt modelId="{556FCBBF-5CE5-467D-B5EF-94D49B51D9C9}">
      <dgm:prSet/>
      <dgm:spPr>
        <a:solidFill>
          <a:schemeClr val="bg1">
            <a:lumMod val="75000"/>
            <a:lumOff val="25000"/>
          </a:schemeClr>
        </a:solidFill>
      </dgm:spPr>
      <dgm:t>
        <a:bodyPr/>
        <a:lstStyle/>
        <a:p>
          <a:r>
            <a:rPr lang="en-US" dirty="0">
              <a:solidFill>
                <a:schemeClr val="tx1"/>
              </a:solidFill>
            </a:rPr>
            <a:t>A display of the total payload mass carried by NASA Launched Launch Vehicles (CRS)</a:t>
          </a:r>
          <a:endParaRPr lang="en-IL" dirty="0">
            <a:solidFill>
              <a:schemeClr val="tx1"/>
            </a:solidFill>
          </a:endParaRPr>
        </a:p>
      </dgm:t>
    </dgm:pt>
    <dgm:pt modelId="{7CB083A8-0971-4D84-9835-5D82D426071E}" type="parTrans" cxnId="{98F52F74-2F10-4F1B-BB7A-D58DA05B5B91}">
      <dgm:prSet/>
      <dgm:spPr/>
      <dgm:t>
        <a:bodyPr/>
        <a:lstStyle/>
        <a:p>
          <a:endParaRPr lang="en-IL"/>
        </a:p>
      </dgm:t>
    </dgm:pt>
    <dgm:pt modelId="{B5457839-1DE2-4BB9-B8BC-A2D002774378}" type="sibTrans" cxnId="{98F52F74-2F10-4F1B-BB7A-D58DA05B5B91}">
      <dgm:prSet/>
      <dgm:spPr/>
      <dgm:t>
        <a:bodyPr/>
        <a:lstStyle/>
        <a:p>
          <a:endParaRPr lang="en-IL"/>
        </a:p>
      </dgm:t>
    </dgm:pt>
    <dgm:pt modelId="{0FD26972-EAF6-4710-AD55-735E9A0A212C}">
      <dgm:prSet/>
      <dgm:spPr>
        <a:solidFill>
          <a:schemeClr val="bg1">
            <a:lumMod val="75000"/>
            <a:lumOff val="25000"/>
          </a:schemeClr>
        </a:solidFill>
      </dgm:spPr>
      <dgm:t>
        <a:bodyPr/>
        <a:lstStyle/>
        <a:p>
          <a:r>
            <a:rPr lang="en-US" dirty="0">
              <a:solidFill>
                <a:schemeClr val="tx1"/>
              </a:solidFill>
            </a:rPr>
            <a:t>Display of the average payload mass of the launch vehicle version F9 v1.1</a:t>
          </a:r>
          <a:endParaRPr lang="en-IL" dirty="0">
            <a:solidFill>
              <a:schemeClr val="tx1"/>
            </a:solidFill>
          </a:endParaRPr>
        </a:p>
      </dgm:t>
    </dgm:pt>
    <dgm:pt modelId="{9EC7640F-3AAB-448F-A5F5-A0A379ABB2D2}" type="parTrans" cxnId="{4D58D838-0B33-4DA8-A640-0EC63911B8E6}">
      <dgm:prSet/>
      <dgm:spPr/>
      <dgm:t>
        <a:bodyPr/>
        <a:lstStyle/>
        <a:p>
          <a:endParaRPr lang="en-IL"/>
        </a:p>
      </dgm:t>
    </dgm:pt>
    <dgm:pt modelId="{AD163A43-666F-4521-BBFD-60B7E188BDC7}" type="sibTrans" cxnId="{4D58D838-0B33-4DA8-A640-0EC63911B8E6}">
      <dgm:prSet/>
      <dgm:spPr/>
      <dgm:t>
        <a:bodyPr/>
        <a:lstStyle/>
        <a:p>
          <a:endParaRPr lang="en-IL"/>
        </a:p>
      </dgm:t>
    </dgm:pt>
    <dgm:pt modelId="{AB038C01-FA86-46E7-BA8A-2B3F2DBD1154}">
      <dgm:prSet/>
      <dgm:spPr>
        <a:solidFill>
          <a:schemeClr val="bg1">
            <a:lumMod val="75000"/>
            <a:lumOff val="25000"/>
          </a:schemeClr>
        </a:solidFill>
      </dgm:spPr>
      <dgm:t>
        <a:bodyPr/>
        <a:lstStyle/>
        <a:p>
          <a:r>
            <a:rPr lang="en-US" dirty="0">
              <a:solidFill>
                <a:schemeClr val="tx1"/>
              </a:solidFill>
            </a:rPr>
            <a:t>An indication of the date of the first successful landing on an unpaved area.</a:t>
          </a:r>
          <a:endParaRPr lang="en-IL" dirty="0">
            <a:solidFill>
              <a:schemeClr val="tx1"/>
            </a:solidFill>
          </a:endParaRPr>
        </a:p>
      </dgm:t>
    </dgm:pt>
    <dgm:pt modelId="{F830F17B-76AF-4030-A98D-BA5F38658299}" type="parTrans" cxnId="{1D1AB890-84F9-479C-BBA1-1155251B051A}">
      <dgm:prSet/>
      <dgm:spPr/>
      <dgm:t>
        <a:bodyPr/>
        <a:lstStyle/>
        <a:p>
          <a:endParaRPr lang="en-IL"/>
        </a:p>
      </dgm:t>
    </dgm:pt>
    <dgm:pt modelId="{9554D771-8C72-4706-890F-A5DB47AC042D}" type="sibTrans" cxnId="{1D1AB890-84F9-479C-BBA1-1155251B051A}">
      <dgm:prSet/>
      <dgm:spPr/>
      <dgm:t>
        <a:bodyPr/>
        <a:lstStyle/>
        <a:p>
          <a:endParaRPr lang="en-IL"/>
        </a:p>
      </dgm:t>
    </dgm:pt>
    <dgm:pt modelId="{1B2E4ED6-C2C8-45C5-9298-C4CFDD7732CB}">
      <dgm:prSet/>
      <dgm:spPr>
        <a:solidFill>
          <a:schemeClr val="bg1">
            <a:lumMod val="75000"/>
            <a:lumOff val="25000"/>
          </a:schemeClr>
        </a:solidFill>
      </dgm:spPr>
      <dgm:t>
        <a:bodyPr/>
        <a:lstStyle/>
        <a:p>
          <a:r>
            <a:rPr lang="en-US" dirty="0">
              <a:solidFill>
                <a:schemeClr val="tx1"/>
              </a:solidFill>
            </a:rPr>
            <a:t>Listing of names of launch vehicles that are successful in unmanned vehicles and have a payload mass of more than 4000, but less than 6000</a:t>
          </a:r>
          <a:endParaRPr lang="en-IL" dirty="0">
            <a:solidFill>
              <a:schemeClr val="tx1"/>
            </a:solidFill>
          </a:endParaRPr>
        </a:p>
      </dgm:t>
    </dgm:pt>
    <dgm:pt modelId="{E0BDA512-5ACA-4E9E-A2D7-E518EB1F0AB4}" type="parTrans" cxnId="{536FD409-7442-44BD-A175-C7FDFC579254}">
      <dgm:prSet/>
      <dgm:spPr/>
      <dgm:t>
        <a:bodyPr/>
        <a:lstStyle/>
        <a:p>
          <a:endParaRPr lang="en-IL"/>
        </a:p>
      </dgm:t>
    </dgm:pt>
    <dgm:pt modelId="{AC79A3D0-4153-436F-9B20-E5990150AAF5}" type="sibTrans" cxnId="{536FD409-7442-44BD-A175-C7FDFC579254}">
      <dgm:prSet/>
      <dgm:spPr/>
      <dgm:t>
        <a:bodyPr/>
        <a:lstStyle/>
        <a:p>
          <a:endParaRPr lang="en-IL"/>
        </a:p>
      </dgm:t>
    </dgm:pt>
    <dgm:pt modelId="{B730A0CB-BB1F-4FEA-A721-30A3E27A635A}">
      <dgm:prSet/>
      <dgm:spPr>
        <a:solidFill>
          <a:schemeClr val="bg1">
            <a:lumMod val="75000"/>
            <a:lumOff val="25000"/>
          </a:schemeClr>
        </a:solidFill>
      </dgm:spPr>
      <dgm:t>
        <a:bodyPr/>
        <a:lstStyle/>
        <a:p>
          <a:r>
            <a:rPr lang="en-US">
              <a:solidFill>
                <a:schemeClr val="tx1"/>
              </a:solidFill>
            </a:rPr>
            <a:t>List of total number of successful and unsuccessful mission results</a:t>
          </a:r>
          <a:endParaRPr lang="en-IL">
            <a:solidFill>
              <a:schemeClr val="tx1"/>
            </a:solidFill>
          </a:endParaRPr>
        </a:p>
      </dgm:t>
    </dgm:pt>
    <dgm:pt modelId="{A14CFFE0-7BE3-4E79-81E7-1332D17509B5}" type="parTrans" cxnId="{DAB19EFC-B3F3-4BDB-9BEB-A16AF63A0DCD}">
      <dgm:prSet/>
      <dgm:spPr/>
      <dgm:t>
        <a:bodyPr/>
        <a:lstStyle/>
        <a:p>
          <a:endParaRPr lang="en-IL"/>
        </a:p>
      </dgm:t>
    </dgm:pt>
    <dgm:pt modelId="{3B060D7D-C2F7-45C9-990A-399634B29C99}" type="sibTrans" cxnId="{DAB19EFC-B3F3-4BDB-9BEB-A16AF63A0DCD}">
      <dgm:prSet/>
      <dgm:spPr/>
      <dgm:t>
        <a:bodyPr/>
        <a:lstStyle/>
        <a:p>
          <a:endParaRPr lang="en-IL"/>
        </a:p>
      </dgm:t>
    </dgm:pt>
    <dgm:pt modelId="{E823F254-3080-4A29-AF27-57E23F93C5AA}">
      <dgm:prSet/>
      <dgm:spPr>
        <a:solidFill>
          <a:schemeClr val="bg1">
            <a:lumMod val="75000"/>
            <a:lumOff val="25000"/>
          </a:schemeClr>
        </a:solidFill>
      </dgm:spPr>
      <dgm:t>
        <a:bodyPr/>
        <a:lstStyle/>
        <a:p>
          <a:r>
            <a:rPr lang="en-US">
              <a:solidFill>
                <a:schemeClr val="tx1"/>
              </a:solidFill>
            </a:rPr>
            <a:t>Listing of launch vehicle version names with maximum payload mass.</a:t>
          </a:r>
          <a:endParaRPr lang="en-IL">
            <a:solidFill>
              <a:schemeClr val="tx1"/>
            </a:solidFill>
          </a:endParaRPr>
        </a:p>
      </dgm:t>
    </dgm:pt>
    <dgm:pt modelId="{E8A77F81-0B57-420F-8B97-20559ED05718}" type="parTrans" cxnId="{730E3F2A-0D5B-4E48-88E9-8D2261319C14}">
      <dgm:prSet/>
      <dgm:spPr/>
      <dgm:t>
        <a:bodyPr/>
        <a:lstStyle/>
        <a:p>
          <a:endParaRPr lang="en-IL"/>
        </a:p>
      </dgm:t>
    </dgm:pt>
    <dgm:pt modelId="{DA05E9E8-FAC6-4033-9104-07086D7EBE6A}" type="sibTrans" cxnId="{730E3F2A-0D5B-4E48-88E9-8D2261319C14}">
      <dgm:prSet/>
      <dgm:spPr/>
      <dgm:t>
        <a:bodyPr/>
        <a:lstStyle/>
        <a:p>
          <a:endParaRPr lang="en-IL"/>
        </a:p>
      </dgm:t>
    </dgm:pt>
    <dgm:pt modelId="{83206872-E248-4B83-9F26-2CA43AC0518B}">
      <dgm:prSet custT="1"/>
      <dgm:spPr>
        <a:solidFill>
          <a:prstClr val="black">
            <a:lumMod val="75000"/>
            <a:lumOff val="25000"/>
          </a:prstClr>
        </a:solidFill>
        <a:ln w="15875" cap="flat" cmpd="sng" algn="ctr">
          <a:solidFill>
            <a:srgbClr val="9ACD4C">
              <a:hueOff val="0"/>
              <a:satOff val="0"/>
              <a:lumOff val="0"/>
              <a:alphaOff val="0"/>
            </a:srgbClr>
          </a:solidFill>
          <a:prstDash val="solid"/>
        </a:ln>
        <a:effectLst/>
      </dgm:spPr>
      <dgm:t>
        <a:bodyPr spcFirstLastPara="0" vert="horz" wrap="square" lIns="24765" tIns="16510" rIns="24765" bIns="16510" numCol="1" spcCol="1270" anchor="ctr" anchorCtr="0"/>
        <a:lstStyle/>
        <a:p>
          <a:pPr marL="0" lvl="0" indent="0" algn="ctr" defTabSz="577850">
            <a:lnSpc>
              <a:spcPct val="90000"/>
            </a:lnSpc>
            <a:spcBef>
              <a:spcPct val="0"/>
            </a:spcBef>
            <a:spcAft>
              <a:spcPct val="35000"/>
            </a:spcAft>
            <a:buNone/>
          </a:pPr>
          <a:r>
            <a:rPr lang="en-US" sz="1300" kern="1200" dirty="0">
              <a:solidFill>
                <a:prstClr val="white"/>
              </a:solidFill>
              <a:latin typeface="Tw Cen MT" panose="020B0602020104020603"/>
              <a:ea typeface="+mn-ea"/>
              <a:cs typeface="+mn-cs"/>
            </a:rPr>
            <a:t>A list of unsuccessful landings on the drone ship, their booster versions and the names of the launch sites for the months in 2015</a:t>
          </a:r>
          <a:endParaRPr lang="en-IL" sz="1300" kern="1200" dirty="0">
            <a:solidFill>
              <a:prstClr val="white"/>
            </a:solidFill>
            <a:latin typeface="Tw Cen MT" panose="020B0602020104020603"/>
            <a:ea typeface="+mn-ea"/>
            <a:cs typeface="+mn-cs"/>
          </a:endParaRPr>
        </a:p>
      </dgm:t>
    </dgm:pt>
    <dgm:pt modelId="{893A7D8B-13D7-43AC-86AF-B12179CB5AD2}" type="parTrans" cxnId="{01DF27FC-33CA-45FC-A434-A50FB26BC0DC}">
      <dgm:prSet/>
      <dgm:spPr/>
      <dgm:t>
        <a:bodyPr/>
        <a:lstStyle/>
        <a:p>
          <a:endParaRPr lang="en-IL"/>
        </a:p>
      </dgm:t>
    </dgm:pt>
    <dgm:pt modelId="{B7D69748-BAC8-4BF2-BA1D-28FCC7C2E1DD}" type="sibTrans" cxnId="{01DF27FC-33CA-45FC-A434-A50FB26BC0DC}">
      <dgm:prSet/>
      <dgm:spPr/>
      <dgm:t>
        <a:bodyPr/>
        <a:lstStyle/>
        <a:p>
          <a:endParaRPr lang="en-IL"/>
        </a:p>
      </dgm:t>
    </dgm:pt>
    <dgm:pt modelId="{48C8FBFF-07AB-4120-B9FE-E33D1BE6B124}">
      <dgm:prSet/>
      <dgm:spPr>
        <a:solidFill>
          <a:schemeClr val="bg1">
            <a:lumMod val="75000"/>
            <a:lumOff val="25000"/>
          </a:schemeClr>
        </a:solidFill>
      </dgm:spPr>
      <dgm:t>
        <a:bodyPr/>
        <a:lstStyle/>
        <a:p>
          <a:r>
            <a:rPr lang="en-US" dirty="0">
              <a:solidFill>
                <a:schemeClr val="tx1"/>
              </a:solidFill>
            </a:rPr>
            <a:t>Ranking the number of landing results (</a:t>
          </a:r>
          <a:r>
            <a:rPr lang="en-US" dirty="0" err="1">
              <a:solidFill>
                <a:schemeClr val="tx1"/>
              </a:solidFill>
            </a:rPr>
            <a:t>eg</a:t>
          </a:r>
          <a:r>
            <a:rPr lang="en-US" dirty="0">
              <a:solidFill>
                <a:schemeClr val="tx1"/>
              </a:solidFill>
            </a:rPr>
            <a:t> "Failure" (unmanned craft) or "Success" (ground pad)) between date 06/04/2010 and 03/20/2017 in descending order</a:t>
          </a:r>
          <a:endParaRPr lang="en-IL" dirty="0">
            <a:solidFill>
              <a:schemeClr val="tx1"/>
            </a:solidFill>
          </a:endParaRPr>
        </a:p>
      </dgm:t>
    </dgm:pt>
    <dgm:pt modelId="{0B50374D-A4E3-41D8-9006-257097C91E79}" type="parTrans" cxnId="{7EE23D25-513C-4165-90D8-AE118DD8A167}">
      <dgm:prSet/>
      <dgm:spPr/>
      <dgm:t>
        <a:bodyPr/>
        <a:lstStyle/>
        <a:p>
          <a:endParaRPr lang="en-IL"/>
        </a:p>
      </dgm:t>
    </dgm:pt>
    <dgm:pt modelId="{BA13DC59-C199-4D2D-8FC7-8BA3A7BE6A40}" type="sibTrans" cxnId="{7EE23D25-513C-4165-90D8-AE118DD8A167}">
      <dgm:prSet/>
      <dgm:spPr/>
      <dgm:t>
        <a:bodyPr/>
        <a:lstStyle/>
        <a:p>
          <a:endParaRPr lang="en-IL"/>
        </a:p>
      </dgm:t>
    </dgm:pt>
    <dgm:pt modelId="{DBA31A2D-8A87-4A85-B8B9-F3672CC9349F}" type="pres">
      <dgm:prSet presAssocID="{A2FE6ABF-D1C5-4F29-9E43-CABEB3D4B746}" presName="diagram" presStyleCnt="0">
        <dgm:presLayoutVars>
          <dgm:chPref val="1"/>
          <dgm:dir/>
          <dgm:animOne val="branch"/>
          <dgm:animLvl val="lvl"/>
          <dgm:resizeHandles/>
        </dgm:presLayoutVars>
      </dgm:prSet>
      <dgm:spPr/>
    </dgm:pt>
    <dgm:pt modelId="{F324776F-825E-471C-BDE6-82DB094B266F}" type="pres">
      <dgm:prSet presAssocID="{BA100B72-A616-43C8-81B2-34E1F8FBE7A7}" presName="root" presStyleCnt="0"/>
      <dgm:spPr/>
    </dgm:pt>
    <dgm:pt modelId="{52B837E6-D6B3-4B81-BDCD-7C19EB025189}" type="pres">
      <dgm:prSet presAssocID="{BA100B72-A616-43C8-81B2-34E1F8FBE7A7}" presName="rootComposite" presStyleCnt="0"/>
      <dgm:spPr/>
    </dgm:pt>
    <dgm:pt modelId="{FFEBC3AE-F210-49F0-AA28-40EBB1D8EC65}" type="pres">
      <dgm:prSet presAssocID="{BA100B72-A616-43C8-81B2-34E1F8FBE7A7}" presName="rootText" presStyleLbl="node1" presStyleIdx="0" presStyleCnt="1" custScaleX="44198086" custScaleY="15624713"/>
      <dgm:spPr/>
    </dgm:pt>
    <dgm:pt modelId="{C5D7E41D-3B56-4AF1-A6CE-DA1AF04EEAB9}" type="pres">
      <dgm:prSet presAssocID="{BA100B72-A616-43C8-81B2-34E1F8FBE7A7}" presName="rootConnector" presStyleLbl="node1" presStyleIdx="0" presStyleCnt="1"/>
      <dgm:spPr/>
    </dgm:pt>
    <dgm:pt modelId="{66B0FFF3-AE89-4BB4-89AD-11BCF5B1D2A6}" type="pres">
      <dgm:prSet presAssocID="{BA100B72-A616-43C8-81B2-34E1F8FBE7A7}" presName="childShape" presStyleCnt="0"/>
      <dgm:spPr/>
    </dgm:pt>
    <dgm:pt modelId="{A33639D1-420F-48A4-94E4-AB56C31B9B1B}" type="pres">
      <dgm:prSet presAssocID="{DB9B644E-D1F7-4CA0-A72C-FD28C74C2417}" presName="Name13" presStyleLbl="parChTrans1D2" presStyleIdx="0" presStyleCnt="10"/>
      <dgm:spPr/>
    </dgm:pt>
    <dgm:pt modelId="{8A5B16FD-9620-4D8F-8EE3-428B35ADB63D}" type="pres">
      <dgm:prSet presAssocID="{12BEC151-E5B3-48EB-B339-6AAB57CA455D}" presName="childText" presStyleLbl="bgAcc1" presStyleIdx="0" presStyleCnt="10" custScaleX="205970285" custScaleY="17187184" custLinFactNeighborX="-4773" custLinFactNeighborY="2409">
        <dgm:presLayoutVars>
          <dgm:bulletEnabled val="1"/>
        </dgm:presLayoutVars>
      </dgm:prSet>
      <dgm:spPr/>
    </dgm:pt>
    <dgm:pt modelId="{1770D6E8-EC84-4B08-9D31-A61E23BA7013}" type="pres">
      <dgm:prSet presAssocID="{C5700AEC-A114-4190-BB65-6A880D3964A8}" presName="Name13" presStyleLbl="parChTrans1D2" presStyleIdx="1" presStyleCnt="10"/>
      <dgm:spPr/>
    </dgm:pt>
    <dgm:pt modelId="{E3DA9FA1-08E3-4A16-BEA6-75FB64534CF4}" type="pres">
      <dgm:prSet presAssocID="{C0E5E6AC-A872-498E-AA32-64AB8ABA85F5}" presName="childText" presStyleLbl="bgAcc1" presStyleIdx="1" presStyleCnt="10" custScaleX="205970285" custScaleY="17187184" custLinFactNeighborX="-4773" custLinFactNeighborY="2409">
        <dgm:presLayoutVars>
          <dgm:bulletEnabled val="1"/>
        </dgm:presLayoutVars>
      </dgm:prSet>
      <dgm:spPr/>
    </dgm:pt>
    <dgm:pt modelId="{6DA6BC3E-9258-4709-8EB1-DB9F4604CA1D}" type="pres">
      <dgm:prSet presAssocID="{7CB083A8-0971-4D84-9835-5D82D426071E}" presName="Name13" presStyleLbl="parChTrans1D2" presStyleIdx="2" presStyleCnt="10"/>
      <dgm:spPr/>
    </dgm:pt>
    <dgm:pt modelId="{8CF54A65-3186-4601-9A85-ABFE51622A2A}" type="pres">
      <dgm:prSet presAssocID="{556FCBBF-5CE5-467D-B5EF-94D49B51D9C9}" presName="childText" presStyleLbl="bgAcc1" presStyleIdx="2" presStyleCnt="10" custScaleX="180374289" custScaleY="15624713" custLinFactNeighborX="-4773" custLinFactNeighborY="2409">
        <dgm:presLayoutVars>
          <dgm:bulletEnabled val="1"/>
        </dgm:presLayoutVars>
      </dgm:prSet>
      <dgm:spPr/>
    </dgm:pt>
    <dgm:pt modelId="{E3717136-488F-4D49-8785-4F41FA58AAE4}" type="pres">
      <dgm:prSet presAssocID="{9EC7640F-3AAB-448F-A5F5-A0A379ABB2D2}" presName="Name13" presStyleLbl="parChTrans1D2" presStyleIdx="3" presStyleCnt="10"/>
      <dgm:spPr/>
    </dgm:pt>
    <dgm:pt modelId="{7F0A89CD-DDF2-40DF-8252-34063157F8D9}" type="pres">
      <dgm:prSet presAssocID="{0FD26972-EAF6-4710-AD55-735E9A0A212C}" presName="childText" presStyleLbl="bgAcc1" presStyleIdx="3" presStyleCnt="10" custScaleX="145128055" custScaleY="15624713" custLinFactNeighborX="-4773" custLinFactNeighborY="2409">
        <dgm:presLayoutVars>
          <dgm:bulletEnabled val="1"/>
        </dgm:presLayoutVars>
      </dgm:prSet>
      <dgm:spPr/>
    </dgm:pt>
    <dgm:pt modelId="{D4B1A174-23C5-4A0B-8EA1-F9475D288DA0}" type="pres">
      <dgm:prSet presAssocID="{F830F17B-76AF-4030-A98D-BA5F38658299}" presName="Name13" presStyleLbl="parChTrans1D2" presStyleIdx="4" presStyleCnt="10"/>
      <dgm:spPr/>
    </dgm:pt>
    <dgm:pt modelId="{596C9E65-F2DB-4654-B14C-21FE99400002}" type="pres">
      <dgm:prSet presAssocID="{AB038C01-FA86-46E7-BA8A-2B3F2DBD1154}" presName="childText" presStyleLbl="bgAcc1" presStyleIdx="4" presStyleCnt="10" custScaleX="195276435" custScaleY="15624713" custLinFactNeighborX="-4773" custLinFactNeighborY="2409">
        <dgm:presLayoutVars>
          <dgm:bulletEnabled val="1"/>
        </dgm:presLayoutVars>
      </dgm:prSet>
      <dgm:spPr/>
    </dgm:pt>
    <dgm:pt modelId="{2AA66934-A013-4297-AE36-108CFB5B6715}" type="pres">
      <dgm:prSet presAssocID="{E0BDA512-5ACA-4E9E-A2D7-E518EB1F0AB4}" presName="Name13" presStyleLbl="parChTrans1D2" presStyleIdx="5" presStyleCnt="10"/>
      <dgm:spPr/>
    </dgm:pt>
    <dgm:pt modelId="{F1CE6A95-FB82-4319-9C9D-06EBE118B99C}" type="pres">
      <dgm:prSet presAssocID="{1B2E4ED6-C2C8-45C5-9298-C4CFDD7732CB}" presName="childText" presStyleLbl="bgAcc1" presStyleIdx="5" presStyleCnt="10" custScaleX="179348740" custScaleY="15624713" custLinFactNeighborX="-4773" custLinFactNeighborY="2409">
        <dgm:presLayoutVars>
          <dgm:bulletEnabled val="1"/>
        </dgm:presLayoutVars>
      </dgm:prSet>
      <dgm:spPr/>
    </dgm:pt>
    <dgm:pt modelId="{9822B8F4-2B3D-45CD-8049-11F698E75DF7}" type="pres">
      <dgm:prSet presAssocID="{A14CFFE0-7BE3-4E79-81E7-1332D17509B5}" presName="Name13" presStyleLbl="parChTrans1D2" presStyleIdx="6" presStyleCnt="10"/>
      <dgm:spPr/>
    </dgm:pt>
    <dgm:pt modelId="{613156CB-891E-4126-91F0-8E0820491A56}" type="pres">
      <dgm:prSet presAssocID="{B730A0CB-BB1F-4FEA-A721-30A3E27A635A}" presName="childText" presStyleLbl="bgAcc1" presStyleIdx="6" presStyleCnt="10" custScaleX="187524831" custScaleY="15624713">
        <dgm:presLayoutVars>
          <dgm:bulletEnabled val="1"/>
        </dgm:presLayoutVars>
      </dgm:prSet>
      <dgm:spPr/>
    </dgm:pt>
    <dgm:pt modelId="{874AE31A-727F-4159-87B3-E48CB78FF035}" type="pres">
      <dgm:prSet presAssocID="{E8A77F81-0B57-420F-8B97-20559ED05718}" presName="Name13" presStyleLbl="parChTrans1D2" presStyleIdx="7" presStyleCnt="10"/>
      <dgm:spPr/>
    </dgm:pt>
    <dgm:pt modelId="{74827BB7-F5AC-475B-A0F3-A0A1607D07E5}" type="pres">
      <dgm:prSet presAssocID="{E823F254-3080-4A29-AF27-57E23F93C5AA}" presName="childText" presStyleLbl="bgAcc1" presStyleIdx="7" presStyleCnt="10" custScaleX="205970285" custScaleY="15624713">
        <dgm:presLayoutVars>
          <dgm:bulletEnabled val="1"/>
        </dgm:presLayoutVars>
      </dgm:prSet>
      <dgm:spPr/>
    </dgm:pt>
    <dgm:pt modelId="{0E81C6B9-18D7-449F-BAEB-5DE82A9DB051}" type="pres">
      <dgm:prSet presAssocID="{893A7D8B-13D7-43AC-86AF-B12179CB5AD2}" presName="Name13" presStyleLbl="parChTrans1D2" presStyleIdx="8" presStyleCnt="10"/>
      <dgm:spPr/>
    </dgm:pt>
    <dgm:pt modelId="{F13C50A6-731A-4615-9D0C-CE5257B9CFAD}" type="pres">
      <dgm:prSet presAssocID="{83206872-E248-4B83-9F26-2CA43AC0518B}" presName="childText" presStyleLbl="bgAcc1" presStyleIdx="8" presStyleCnt="10" custScaleX="205970285" custScaleY="15624713" custLinFactNeighborX="-1591" custLinFactNeighborY="7637">
        <dgm:presLayoutVars>
          <dgm:bulletEnabled val="1"/>
        </dgm:presLayoutVars>
      </dgm:prSet>
      <dgm:spPr>
        <a:xfrm>
          <a:off x="455591" y="4505227"/>
          <a:ext cx="8892437" cy="399087"/>
        </a:xfrm>
        <a:prstGeom prst="roundRect">
          <a:avLst>
            <a:gd name="adj" fmla="val 10000"/>
          </a:avLst>
        </a:prstGeom>
      </dgm:spPr>
    </dgm:pt>
    <dgm:pt modelId="{D4CE6798-7A1C-40D6-BF46-75ECF89470CA}" type="pres">
      <dgm:prSet presAssocID="{0B50374D-A4E3-41D8-9006-257097C91E79}" presName="Name13" presStyleLbl="parChTrans1D2" presStyleIdx="9" presStyleCnt="10"/>
      <dgm:spPr/>
    </dgm:pt>
    <dgm:pt modelId="{D545A1AE-EEEC-497E-A019-03BA5488C81E}" type="pres">
      <dgm:prSet presAssocID="{48C8FBFF-07AB-4120-B9FE-E33D1BE6B124}" presName="childText" presStyleLbl="bgAcc1" presStyleIdx="9" presStyleCnt="10" custScaleX="205970285" custScaleY="15624713">
        <dgm:presLayoutVars>
          <dgm:bulletEnabled val="1"/>
        </dgm:presLayoutVars>
      </dgm:prSet>
      <dgm:spPr/>
    </dgm:pt>
  </dgm:ptLst>
  <dgm:cxnLst>
    <dgm:cxn modelId="{D377E600-A1BD-49FB-A63D-977E350514C9}" type="presOf" srcId="{A14CFFE0-7BE3-4E79-81E7-1332D17509B5}" destId="{9822B8F4-2B3D-45CD-8049-11F698E75DF7}" srcOrd="0" destOrd="0" presId="urn:microsoft.com/office/officeart/2005/8/layout/hierarchy3"/>
    <dgm:cxn modelId="{03800F03-B7D1-4638-8DB9-B431806E77D3}" type="presOf" srcId="{E8A77F81-0B57-420F-8B97-20559ED05718}" destId="{874AE31A-727F-4159-87B3-E48CB78FF035}" srcOrd="0" destOrd="0" presId="urn:microsoft.com/office/officeart/2005/8/layout/hierarchy3"/>
    <dgm:cxn modelId="{536FD409-7442-44BD-A175-C7FDFC579254}" srcId="{BA100B72-A616-43C8-81B2-34E1F8FBE7A7}" destId="{1B2E4ED6-C2C8-45C5-9298-C4CFDD7732CB}" srcOrd="5" destOrd="0" parTransId="{E0BDA512-5ACA-4E9E-A2D7-E518EB1F0AB4}" sibTransId="{AC79A3D0-4153-436F-9B20-E5990150AAF5}"/>
    <dgm:cxn modelId="{0E41940C-5459-41A8-BC6E-0A8F05E69096}" type="presOf" srcId="{12BEC151-E5B3-48EB-B339-6AAB57CA455D}" destId="{8A5B16FD-9620-4D8F-8EE3-428B35ADB63D}" srcOrd="0" destOrd="0" presId="urn:microsoft.com/office/officeart/2005/8/layout/hierarchy3"/>
    <dgm:cxn modelId="{C0035018-855F-421A-9DF6-719E5685BA2B}" type="presOf" srcId="{0FD26972-EAF6-4710-AD55-735E9A0A212C}" destId="{7F0A89CD-DDF2-40DF-8252-34063157F8D9}" srcOrd="0" destOrd="0" presId="urn:microsoft.com/office/officeart/2005/8/layout/hierarchy3"/>
    <dgm:cxn modelId="{7FD67C1C-BEDC-4C0E-98BC-110C02C1A6FB}" type="presOf" srcId="{E0BDA512-5ACA-4E9E-A2D7-E518EB1F0AB4}" destId="{2AA66934-A013-4297-AE36-108CFB5B6715}" srcOrd="0" destOrd="0" presId="urn:microsoft.com/office/officeart/2005/8/layout/hierarchy3"/>
    <dgm:cxn modelId="{7EE23D25-513C-4165-90D8-AE118DD8A167}" srcId="{BA100B72-A616-43C8-81B2-34E1F8FBE7A7}" destId="{48C8FBFF-07AB-4120-B9FE-E33D1BE6B124}" srcOrd="9" destOrd="0" parTransId="{0B50374D-A4E3-41D8-9006-257097C91E79}" sibTransId="{BA13DC59-C199-4D2D-8FC7-8BA3A7BE6A40}"/>
    <dgm:cxn modelId="{730E3F2A-0D5B-4E48-88E9-8D2261319C14}" srcId="{BA100B72-A616-43C8-81B2-34E1F8FBE7A7}" destId="{E823F254-3080-4A29-AF27-57E23F93C5AA}" srcOrd="7" destOrd="0" parTransId="{E8A77F81-0B57-420F-8B97-20559ED05718}" sibTransId="{DA05E9E8-FAC6-4033-9104-07086D7EBE6A}"/>
    <dgm:cxn modelId="{AC5BB62A-D8EF-47C6-86C6-C32301181E14}" type="presOf" srcId="{83206872-E248-4B83-9F26-2CA43AC0518B}" destId="{F13C50A6-731A-4615-9D0C-CE5257B9CFAD}" srcOrd="0" destOrd="0" presId="urn:microsoft.com/office/officeart/2005/8/layout/hierarchy3"/>
    <dgm:cxn modelId="{AADB1F2C-FBED-489A-8687-DB61A4465662}" type="presOf" srcId="{1B2E4ED6-C2C8-45C5-9298-C4CFDD7732CB}" destId="{F1CE6A95-FB82-4319-9C9D-06EBE118B99C}" srcOrd="0" destOrd="0" presId="urn:microsoft.com/office/officeart/2005/8/layout/hierarchy3"/>
    <dgm:cxn modelId="{597EA235-080C-4403-9488-79A24D5703B4}" type="presOf" srcId="{7CB083A8-0971-4D84-9835-5D82D426071E}" destId="{6DA6BC3E-9258-4709-8EB1-DB9F4604CA1D}" srcOrd="0" destOrd="0" presId="urn:microsoft.com/office/officeart/2005/8/layout/hierarchy3"/>
    <dgm:cxn modelId="{11D36C38-7B00-4697-9051-A10570FF103C}" type="presOf" srcId="{B730A0CB-BB1F-4FEA-A721-30A3E27A635A}" destId="{613156CB-891E-4126-91F0-8E0820491A56}" srcOrd="0" destOrd="0" presId="urn:microsoft.com/office/officeart/2005/8/layout/hierarchy3"/>
    <dgm:cxn modelId="{4D58D838-0B33-4DA8-A640-0EC63911B8E6}" srcId="{BA100B72-A616-43C8-81B2-34E1F8FBE7A7}" destId="{0FD26972-EAF6-4710-AD55-735E9A0A212C}" srcOrd="3" destOrd="0" parTransId="{9EC7640F-3AAB-448F-A5F5-A0A379ABB2D2}" sibTransId="{AD163A43-666F-4521-BBFD-60B7E188BDC7}"/>
    <dgm:cxn modelId="{88A9165D-7163-4246-834E-A4BAD0419AE7}" type="presOf" srcId="{E823F254-3080-4A29-AF27-57E23F93C5AA}" destId="{74827BB7-F5AC-475B-A0F3-A0A1607D07E5}" srcOrd="0" destOrd="0" presId="urn:microsoft.com/office/officeart/2005/8/layout/hierarchy3"/>
    <dgm:cxn modelId="{FEAA8E67-9A00-45A4-98F4-03B70826CCC3}" type="presOf" srcId="{48C8FBFF-07AB-4120-B9FE-E33D1BE6B124}" destId="{D545A1AE-EEEC-497E-A019-03BA5488C81E}" srcOrd="0" destOrd="0" presId="urn:microsoft.com/office/officeart/2005/8/layout/hierarchy3"/>
    <dgm:cxn modelId="{4D5F084C-740A-4893-B841-4847FE47AD56}" type="presOf" srcId="{F830F17B-76AF-4030-A98D-BA5F38658299}" destId="{D4B1A174-23C5-4A0B-8EA1-F9475D288DA0}" srcOrd="0" destOrd="0" presId="urn:microsoft.com/office/officeart/2005/8/layout/hierarchy3"/>
    <dgm:cxn modelId="{7266916E-00C8-4BE5-BAED-B575C482D9D7}" type="presOf" srcId="{0B50374D-A4E3-41D8-9006-257097C91E79}" destId="{D4CE6798-7A1C-40D6-BF46-75ECF89470CA}" srcOrd="0" destOrd="0" presId="urn:microsoft.com/office/officeart/2005/8/layout/hierarchy3"/>
    <dgm:cxn modelId="{98F52F74-2F10-4F1B-BB7A-D58DA05B5B91}" srcId="{BA100B72-A616-43C8-81B2-34E1F8FBE7A7}" destId="{556FCBBF-5CE5-467D-B5EF-94D49B51D9C9}" srcOrd="2" destOrd="0" parTransId="{7CB083A8-0971-4D84-9835-5D82D426071E}" sibTransId="{B5457839-1DE2-4BB9-B8BC-A2D002774378}"/>
    <dgm:cxn modelId="{A19E027C-77A4-412E-B09F-2A7EE27B6816}" type="presOf" srcId="{A2FE6ABF-D1C5-4F29-9E43-CABEB3D4B746}" destId="{DBA31A2D-8A87-4A85-B8B9-F3672CC9349F}" srcOrd="0" destOrd="0" presId="urn:microsoft.com/office/officeart/2005/8/layout/hierarchy3"/>
    <dgm:cxn modelId="{7EDB697D-9177-4305-B961-5E33856B9171}" type="presOf" srcId="{893A7D8B-13D7-43AC-86AF-B12179CB5AD2}" destId="{0E81C6B9-18D7-449F-BAEB-5DE82A9DB051}" srcOrd="0" destOrd="0" presId="urn:microsoft.com/office/officeart/2005/8/layout/hierarchy3"/>
    <dgm:cxn modelId="{5C529D7F-A980-4E9C-BBCF-105D0D194ACF}" srcId="{BA100B72-A616-43C8-81B2-34E1F8FBE7A7}" destId="{12BEC151-E5B3-48EB-B339-6AAB57CA455D}" srcOrd="0" destOrd="0" parTransId="{DB9B644E-D1F7-4CA0-A72C-FD28C74C2417}" sibTransId="{666E50F4-5E70-48FA-BEBA-FE2BC96CAB78}"/>
    <dgm:cxn modelId="{1D1AB890-84F9-479C-BBA1-1155251B051A}" srcId="{BA100B72-A616-43C8-81B2-34E1F8FBE7A7}" destId="{AB038C01-FA86-46E7-BA8A-2B3F2DBD1154}" srcOrd="4" destOrd="0" parTransId="{F830F17B-76AF-4030-A98D-BA5F38658299}" sibTransId="{9554D771-8C72-4706-890F-A5DB47AC042D}"/>
    <dgm:cxn modelId="{46062C95-E741-4AE4-9745-E143BDB7BF50}" type="presOf" srcId="{556FCBBF-5CE5-467D-B5EF-94D49B51D9C9}" destId="{8CF54A65-3186-4601-9A85-ABFE51622A2A}" srcOrd="0" destOrd="0" presId="urn:microsoft.com/office/officeart/2005/8/layout/hierarchy3"/>
    <dgm:cxn modelId="{25DA7D9C-DD9E-4ADD-AADF-DF695B306E55}" type="presOf" srcId="{C5700AEC-A114-4190-BB65-6A880D3964A8}" destId="{1770D6E8-EC84-4B08-9D31-A61E23BA7013}" srcOrd="0" destOrd="0" presId="urn:microsoft.com/office/officeart/2005/8/layout/hierarchy3"/>
    <dgm:cxn modelId="{5800CFA7-FE3A-48AF-9A9F-6BED0453E2C7}" type="presOf" srcId="{BA100B72-A616-43C8-81B2-34E1F8FBE7A7}" destId="{FFEBC3AE-F210-49F0-AA28-40EBB1D8EC65}" srcOrd="0" destOrd="0" presId="urn:microsoft.com/office/officeart/2005/8/layout/hierarchy3"/>
    <dgm:cxn modelId="{C0B5E6B2-23DC-42B3-8DD9-ADDAC5810432}" srcId="{A2FE6ABF-D1C5-4F29-9E43-CABEB3D4B746}" destId="{BA100B72-A616-43C8-81B2-34E1F8FBE7A7}" srcOrd="0" destOrd="0" parTransId="{DCA9E8A7-A9E8-4811-BD04-5B1DDAB1FFF7}" sibTransId="{1A9ACB85-93FB-47B2-AA55-1BE440898659}"/>
    <dgm:cxn modelId="{4FBFC1B5-16CA-4DD0-B3D5-5A8B39B34837}" type="presOf" srcId="{C0E5E6AC-A872-498E-AA32-64AB8ABA85F5}" destId="{E3DA9FA1-08E3-4A16-BEA6-75FB64534CF4}" srcOrd="0" destOrd="0" presId="urn:microsoft.com/office/officeart/2005/8/layout/hierarchy3"/>
    <dgm:cxn modelId="{39C7FDBC-525D-42FC-9172-449C45D370C0}" srcId="{BA100B72-A616-43C8-81B2-34E1F8FBE7A7}" destId="{C0E5E6AC-A872-498E-AA32-64AB8ABA85F5}" srcOrd="1" destOrd="0" parTransId="{C5700AEC-A114-4190-BB65-6A880D3964A8}" sibTransId="{58288992-2472-42C4-B26D-B43FFC1DDB56}"/>
    <dgm:cxn modelId="{084F64CC-F249-4DF6-AA64-95685C6457DA}" type="presOf" srcId="{DB9B644E-D1F7-4CA0-A72C-FD28C74C2417}" destId="{A33639D1-420F-48A4-94E4-AB56C31B9B1B}" srcOrd="0" destOrd="0" presId="urn:microsoft.com/office/officeart/2005/8/layout/hierarchy3"/>
    <dgm:cxn modelId="{6FCEB2D2-C2A6-4B3C-ABE8-1D78DE520FCF}" type="presOf" srcId="{BA100B72-A616-43C8-81B2-34E1F8FBE7A7}" destId="{C5D7E41D-3B56-4AF1-A6CE-DA1AF04EEAB9}" srcOrd="1" destOrd="0" presId="urn:microsoft.com/office/officeart/2005/8/layout/hierarchy3"/>
    <dgm:cxn modelId="{00614CFA-C4EC-4F13-B13E-5BEA45A3E268}" type="presOf" srcId="{AB038C01-FA86-46E7-BA8A-2B3F2DBD1154}" destId="{596C9E65-F2DB-4654-B14C-21FE99400002}" srcOrd="0" destOrd="0" presId="urn:microsoft.com/office/officeart/2005/8/layout/hierarchy3"/>
    <dgm:cxn modelId="{01DF27FC-33CA-45FC-A434-A50FB26BC0DC}" srcId="{BA100B72-A616-43C8-81B2-34E1F8FBE7A7}" destId="{83206872-E248-4B83-9F26-2CA43AC0518B}" srcOrd="8" destOrd="0" parTransId="{893A7D8B-13D7-43AC-86AF-B12179CB5AD2}" sibTransId="{B7D69748-BAC8-4BF2-BA1D-28FCC7C2E1DD}"/>
    <dgm:cxn modelId="{DAB19EFC-B3F3-4BDB-9BEB-A16AF63A0DCD}" srcId="{BA100B72-A616-43C8-81B2-34E1F8FBE7A7}" destId="{B730A0CB-BB1F-4FEA-A721-30A3E27A635A}" srcOrd="6" destOrd="0" parTransId="{A14CFFE0-7BE3-4E79-81E7-1332D17509B5}" sibTransId="{3B060D7D-C2F7-45C9-990A-399634B29C99}"/>
    <dgm:cxn modelId="{8B4D85FD-3636-4015-A0FC-1A7B5B2686C5}" type="presOf" srcId="{9EC7640F-3AAB-448F-A5F5-A0A379ABB2D2}" destId="{E3717136-488F-4D49-8785-4F41FA58AAE4}" srcOrd="0" destOrd="0" presId="urn:microsoft.com/office/officeart/2005/8/layout/hierarchy3"/>
    <dgm:cxn modelId="{7232B274-BACD-4017-830B-B431861EB444}" type="presParOf" srcId="{DBA31A2D-8A87-4A85-B8B9-F3672CC9349F}" destId="{F324776F-825E-471C-BDE6-82DB094B266F}" srcOrd="0" destOrd="0" presId="urn:microsoft.com/office/officeart/2005/8/layout/hierarchy3"/>
    <dgm:cxn modelId="{5733DFCA-C9F8-4428-A6C7-52CC790DD860}" type="presParOf" srcId="{F324776F-825E-471C-BDE6-82DB094B266F}" destId="{52B837E6-D6B3-4B81-BDCD-7C19EB025189}" srcOrd="0" destOrd="0" presId="urn:microsoft.com/office/officeart/2005/8/layout/hierarchy3"/>
    <dgm:cxn modelId="{F66CFCD0-8CCD-44A7-A9DB-F071C83259E8}" type="presParOf" srcId="{52B837E6-D6B3-4B81-BDCD-7C19EB025189}" destId="{FFEBC3AE-F210-49F0-AA28-40EBB1D8EC65}" srcOrd="0" destOrd="0" presId="urn:microsoft.com/office/officeart/2005/8/layout/hierarchy3"/>
    <dgm:cxn modelId="{1F24A4B2-2893-4B8F-91F8-0F1127DA6D70}" type="presParOf" srcId="{52B837E6-D6B3-4B81-BDCD-7C19EB025189}" destId="{C5D7E41D-3B56-4AF1-A6CE-DA1AF04EEAB9}" srcOrd="1" destOrd="0" presId="urn:microsoft.com/office/officeart/2005/8/layout/hierarchy3"/>
    <dgm:cxn modelId="{E8914B49-3C6C-4DE9-95C8-D5E1B58CB438}" type="presParOf" srcId="{F324776F-825E-471C-BDE6-82DB094B266F}" destId="{66B0FFF3-AE89-4BB4-89AD-11BCF5B1D2A6}" srcOrd="1" destOrd="0" presId="urn:microsoft.com/office/officeart/2005/8/layout/hierarchy3"/>
    <dgm:cxn modelId="{556F8B9B-9C1C-45AE-A24C-2A56E484B7E7}" type="presParOf" srcId="{66B0FFF3-AE89-4BB4-89AD-11BCF5B1D2A6}" destId="{A33639D1-420F-48A4-94E4-AB56C31B9B1B}" srcOrd="0" destOrd="0" presId="urn:microsoft.com/office/officeart/2005/8/layout/hierarchy3"/>
    <dgm:cxn modelId="{E095AAB7-80CF-455E-8C6A-487F5084591F}" type="presParOf" srcId="{66B0FFF3-AE89-4BB4-89AD-11BCF5B1D2A6}" destId="{8A5B16FD-9620-4D8F-8EE3-428B35ADB63D}" srcOrd="1" destOrd="0" presId="urn:microsoft.com/office/officeart/2005/8/layout/hierarchy3"/>
    <dgm:cxn modelId="{E2D3B626-685A-4662-B648-3D4D0D58CF4D}" type="presParOf" srcId="{66B0FFF3-AE89-4BB4-89AD-11BCF5B1D2A6}" destId="{1770D6E8-EC84-4B08-9D31-A61E23BA7013}" srcOrd="2" destOrd="0" presId="urn:microsoft.com/office/officeart/2005/8/layout/hierarchy3"/>
    <dgm:cxn modelId="{FBF2871B-04E7-4F5B-8425-E7A05DA50EFF}" type="presParOf" srcId="{66B0FFF3-AE89-4BB4-89AD-11BCF5B1D2A6}" destId="{E3DA9FA1-08E3-4A16-BEA6-75FB64534CF4}" srcOrd="3" destOrd="0" presId="urn:microsoft.com/office/officeart/2005/8/layout/hierarchy3"/>
    <dgm:cxn modelId="{98DFF044-C47E-4F8E-9BA3-99B0D6FF123A}" type="presParOf" srcId="{66B0FFF3-AE89-4BB4-89AD-11BCF5B1D2A6}" destId="{6DA6BC3E-9258-4709-8EB1-DB9F4604CA1D}" srcOrd="4" destOrd="0" presId="urn:microsoft.com/office/officeart/2005/8/layout/hierarchy3"/>
    <dgm:cxn modelId="{E3D9F458-6553-4D5D-941C-5D5BC2E35318}" type="presParOf" srcId="{66B0FFF3-AE89-4BB4-89AD-11BCF5B1D2A6}" destId="{8CF54A65-3186-4601-9A85-ABFE51622A2A}" srcOrd="5" destOrd="0" presId="urn:microsoft.com/office/officeart/2005/8/layout/hierarchy3"/>
    <dgm:cxn modelId="{96814CF4-28BF-4422-9E59-E342EBF28D7F}" type="presParOf" srcId="{66B0FFF3-AE89-4BB4-89AD-11BCF5B1D2A6}" destId="{E3717136-488F-4D49-8785-4F41FA58AAE4}" srcOrd="6" destOrd="0" presId="urn:microsoft.com/office/officeart/2005/8/layout/hierarchy3"/>
    <dgm:cxn modelId="{748E921F-CC87-43F3-971E-858E8E7F269D}" type="presParOf" srcId="{66B0FFF3-AE89-4BB4-89AD-11BCF5B1D2A6}" destId="{7F0A89CD-DDF2-40DF-8252-34063157F8D9}" srcOrd="7" destOrd="0" presId="urn:microsoft.com/office/officeart/2005/8/layout/hierarchy3"/>
    <dgm:cxn modelId="{E4C61265-1355-4F9B-B84E-32F6797C0DB2}" type="presParOf" srcId="{66B0FFF3-AE89-4BB4-89AD-11BCF5B1D2A6}" destId="{D4B1A174-23C5-4A0B-8EA1-F9475D288DA0}" srcOrd="8" destOrd="0" presId="urn:microsoft.com/office/officeart/2005/8/layout/hierarchy3"/>
    <dgm:cxn modelId="{52E6B5A2-2651-4904-A20A-4E03ABE253D8}" type="presParOf" srcId="{66B0FFF3-AE89-4BB4-89AD-11BCF5B1D2A6}" destId="{596C9E65-F2DB-4654-B14C-21FE99400002}" srcOrd="9" destOrd="0" presId="urn:microsoft.com/office/officeart/2005/8/layout/hierarchy3"/>
    <dgm:cxn modelId="{4E018FAB-F5EA-4A56-B583-774D24A8D296}" type="presParOf" srcId="{66B0FFF3-AE89-4BB4-89AD-11BCF5B1D2A6}" destId="{2AA66934-A013-4297-AE36-108CFB5B6715}" srcOrd="10" destOrd="0" presId="urn:microsoft.com/office/officeart/2005/8/layout/hierarchy3"/>
    <dgm:cxn modelId="{DDE953B6-A2EE-42EF-92E6-4487A61F529A}" type="presParOf" srcId="{66B0FFF3-AE89-4BB4-89AD-11BCF5B1D2A6}" destId="{F1CE6A95-FB82-4319-9C9D-06EBE118B99C}" srcOrd="11" destOrd="0" presId="urn:microsoft.com/office/officeart/2005/8/layout/hierarchy3"/>
    <dgm:cxn modelId="{BAF63DC5-288E-439B-862A-68E88E28DDE2}" type="presParOf" srcId="{66B0FFF3-AE89-4BB4-89AD-11BCF5B1D2A6}" destId="{9822B8F4-2B3D-45CD-8049-11F698E75DF7}" srcOrd="12" destOrd="0" presId="urn:microsoft.com/office/officeart/2005/8/layout/hierarchy3"/>
    <dgm:cxn modelId="{92FF6AB0-6E19-4E1C-B5F2-4673F0AC97E6}" type="presParOf" srcId="{66B0FFF3-AE89-4BB4-89AD-11BCF5B1D2A6}" destId="{613156CB-891E-4126-91F0-8E0820491A56}" srcOrd="13" destOrd="0" presId="urn:microsoft.com/office/officeart/2005/8/layout/hierarchy3"/>
    <dgm:cxn modelId="{6292F50F-9E6E-48ED-B933-DCF1D37F7332}" type="presParOf" srcId="{66B0FFF3-AE89-4BB4-89AD-11BCF5B1D2A6}" destId="{874AE31A-727F-4159-87B3-E48CB78FF035}" srcOrd="14" destOrd="0" presId="urn:microsoft.com/office/officeart/2005/8/layout/hierarchy3"/>
    <dgm:cxn modelId="{4FB848E1-5C87-483A-813E-9F804E117EE2}" type="presParOf" srcId="{66B0FFF3-AE89-4BB4-89AD-11BCF5B1D2A6}" destId="{74827BB7-F5AC-475B-A0F3-A0A1607D07E5}" srcOrd="15" destOrd="0" presId="urn:microsoft.com/office/officeart/2005/8/layout/hierarchy3"/>
    <dgm:cxn modelId="{ECB6526B-389A-49C2-9A66-5821A291FB5D}" type="presParOf" srcId="{66B0FFF3-AE89-4BB4-89AD-11BCF5B1D2A6}" destId="{0E81C6B9-18D7-449F-BAEB-5DE82A9DB051}" srcOrd="16" destOrd="0" presId="urn:microsoft.com/office/officeart/2005/8/layout/hierarchy3"/>
    <dgm:cxn modelId="{6690BA09-8D28-4A25-98ED-1C1306922FB5}" type="presParOf" srcId="{66B0FFF3-AE89-4BB4-89AD-11BCF5B1D2A6}" destId="{F13C50A6-731A-4615-9D0C-CE5257B9CFAD}" srcOrd="17" destOrd="0" presId="urn:microsoft.com/office/officeart/2005/8/layout/hierarchy3"/>
    <dgm:cxn modelId="{E270430F-54FF-4D7D-A503-4BE7780DE544}" type="presParOf" srcId="{66B0FFF3-AE89-4BB4-89AD-11BCF5B1D2A6}" destId="{D4CE6798-7A1C-40D6-BF46-75ECF89470CA}" srcOrd="18" destOrd="0" presId="urn:microsoft.com/office/officeart/2005/8/layout/hierarchy3"/>
    <dgm:cxn modelId="{214DCDFF-BD49-4FF3-85BB-4E0B0769D014}" type="presParOf" srcId="{66B0FFF3-AE89-4BB4-89AD-11BCF5B1D2A6}" destId="{D545A1AE-EEEC-497E-A019-03BA5488C81E}" srcOrd="19"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FD120B-4EB3-4CC8-A94B-1E1DD643EAB3}" type="doc">
      <dgm:prSet loTypeId="urn:microsoft.com/office/officeart/2005/8/layout/process3" loCatId="process" qsTypeId="urn:microsoft.com/office/officeart/2005/8/quickstyle/3d4" qsCatId="3D" csTypeId="urn:microsoft.com/office/officeart/2005/8/colors/accent1_2" csCatId="accent1" phldr="1"/>
      <dgm:spPr/>
      <dgm:t>
        <a:bodyPr/>
        <a:lstStyle/>
        <a:p>
          <a:endParaRPr lang="en-IL"/>
        </a:p>
      </dgm:t>
    </dgm:pt>
    <dgm:pt modelId="{824B51A7-BD96-4D16-ABEA-C7BFF55923C6}">
      <dgm:prSet phldrT="[Text]"/>
      <dgm:spPr/>
      <dgm:t>
        <a:bodyPr/>
        <a:lstStyle/>
        <a:p>
          <a:r>
            <a:rPr lang="en-US" dirty="0"/>
            <a:t>Data</a:t>
          </a:r>
          <a:endParaRPr lang="en-IL" dirty="0"/>
        </a:p>
        <a:p>
          <a:r>
            <a:rPr lang="en-US" dirty="0"/>
            <a:t>preparation</a:t>
          </a:r>
          <a:endParaRPr lang="en-IL" dirty="0"/>
        </a:p>
      </dgm:t>
    </dgm:pt>
    <dgm:pt modelId="{DEDA8931-E503-4B75-9E47-92667DF684DF}" type="parTrans" cxnId="{35C3E571-442A-4C95-A214-5F53AF1260DF}">
      <dgm:prSet/>
      <dgm:spPr/>
      <dgm:t>
        <a:bodyPr/>
        <a:lstStyle/>
        <a:p>
          <a:endParaRPr lang="en-IL"/>
        </a:p>
      </dgm:t>
    </dgm:pt>
    <dgm:pt modelId="{E5444423-5B7F-46FB-BC45-BD083C7038AE}" type="sibTrans" cxnId="{35C3E571-442A-4C95-A214-5F53AF1260DF}">
      <dgm:prSet/>
      <dgm:spPr/>
      <dgm:t>
        <a:bodyPr/>
        <a:lstStyle/>
        <a:p>
          <a:endParaRPr lang="en-IL"/>
        </a:p>
      </dgm:t>
    </dgm:pt>
    <dgm:pt modelId="{8E75B2EE-245B-4F61-A550-27A207C7F86E}">
      <dgm:prSet phldrT="[Text]"/>
      <dgm:spPr>
        <a:solidFill>
          <a:schemeClr val="bg1">
            <a:lumMod val="50000"/>
            <a:lumOff val="50000"/>
            <a:alpha val="90000"/>
          </a:schemeClr>
        </a:solidFill>
      </dgm:spPr>
      <dgm:t>
        <a:bodyPr/>
        <a:lstStyle/>
        <a:p>
          <a:r>
            <a:rPr lang="en-US" dirty="0">
              <a:solidFill>
                <a:schemeClr val="tx1"/>
              </a:solidFill>
            </a:rPr>
            <a:t>Creating a NumPy array from the </a:t>
          </a:r>
          <a:r>
            <a:rPr lang="en-US" dirty="0" err="1">
              <a:solidFill>
                <a:schemeClr val="tx1"/>
              </a:solidFill>
            </a:rPr>
            <a:t>columm</a:t>
          </a:r>
          <a:r>
            <a:rPr lang="en-US" dirty="0">
              <a:solidFill>
                <a:schemeClr val="tx1"/>
              </a:solidFill>
            </a:rPr>
            <a:t> “Class” in data</a:t>
          </a:r>
          <a:endParaRPr lang="en-IL" dirty="0">
            <a:solidFill>
              <a:schemeClr val="tx1"/>
            </a:solidFill>
          </a:endParaRPr>
        </a:p>
      </dgm:t>
    </dgm:pt>
    <dgm:pt modelId="{2DB624E3-8AAD-4209-9582-95AE40AC2B29}" type="parTrans" cxnId="{B540F217-0124-43AE-BE40-4580EFFB6AA8}">
      <dgm:prSet/>
      <dgm:spPr/>
      <dgm:t>
        <a:bodyPr/>
        <a:lstStyle/>
        <a:p>
          <a:endParaRPr lang="en-IL"/>
        </a:p>
      </dgm:t>
    </dgm:pt>
    <dgm:pt modelId="{EB81A2AD-D9E7-436D-A801-785FD6E208CE}" type="sibTrans" cxnId="{B540F217-0124-43AE-BE40-4580EFFB6AA8}">
      <dgm:prSet/>
      <dgm:spPr/>
      <dgm:t>
        <a:bodyPr/>
        <a:lstStyle/>
        <a:p>
          <a:endParaRPr lang="en-IL"/>
        </a:p>
      </dgm:t>
    </dgm:pt>
    <dgm:pt modelId="{56E40A86-D6A7-4DD6-AAD7-9C3D9EC89A94}">
      <dgm:prSet phldrT="[Text]"/>
      <dgm:spPr/>
      <dgm:t>
        <a:bodyPr/>
        <a:lstStyle/>
        <a:p>
          <a:r>
            <a:rPr lang="en-US" b="0" i="0" dirty="0"/>
            <a:t>Modeling and validation</a:t>
          </a:r>
          <a:endParaRPr lang="en-IL" dirty="0"/>
        </a:p>
      </dgm:t>
    </dgm:pt>
    <dgm:pt modelId="{C0B878D7-27C1-4823-962D-D21ECD90D253}" type="parTrans" cxnId="{5BA05D40-AC8F-48A5-B2E0-69322A07D389}">
      <dgm:prSet/>
      <dgm:spPr/>
      <dgm:t>
        <a:bodyPr/>
        <a:lstStyle/>
        <a:p>
          <a:endParaRPr lang="en-IL"/>
        </a:p>
      </dgm:t>
    </dgm:pt>
    <dgm:pt modelId="{6A93C465-3520-4067-9C18-4B1FF0F6D16A}" type="sibTrans" cxnId="{5BA05D40-AC8F-48A5-B2E0-69322A07D389}">
      <dgm:prSet/>
      <dgm:spPr/>
      <dgm:t>
        <a:bodyPr/>
        <a:lstStyle/>
        <a:p>
          <a:endParaRPr lang="en-IL"/>
        </a:p>
      </dgm:t>
    </dgm:pt>
    <dgm:pt modelId="{5C3D9C93-714E-4007-B6E0-F1AF0B8F2D25}">
      <dgm:prSet phldrT="[Text]"/>
      <dgm:spPr>
        <a:solidFill>
          <a:schemeClr val="bg1">
            <a:lumMod val="50000"/>
            <a:lumOff val="50000"/>
            <a:alpha val="90000"/>
          </a:schemeClr>
        </a:solidFill>
      </dgm:spPr>
      <dgm:t>
        <a:bodyPr/>
        <a:lstStyle/>
        <a:p>
          <a:r>
            <a:rPr lang="en-US" dirty="0">
              <a:solidFill>
                <a:schemeClr val="tx1"/>
              </a:solidFill>
            </a:rPr>
            <a:t>Performing cross-validation, each learning model.</a:t>
          </a:r>
          <a:endParaRPr lang="en-IL" dirty="0">
            <a:solidFill>
              <a:schemeClr val="tx1"/>
            </a:solidFill>
          </a:endParaRPr>
        </a:p>
      </dgm:t>
    </dgm:pt>
    <dgm:pt modelId="{A90CE76C-9000-46AD-A812-AA6240D35B00}" type="parTrans" cxnId="{379F6AE6-386F-4CBA-B9C4-0D16FD80900A}">
      <dgm:prSet/>
      <dgm:spPr/>
      <dgm:t>
        <a:bodyPr/>
        <a:lstStyle/>
        <a:p>
          <a:endParaRPr lang="en-IL"/>
        </a:p>
      </dgm:t>
    </dgm:pt>
    <dgm:pt modelId="{9768B3B3-E8F0-4C93-8822-65FB1291456D}" type="sibTrans" cxnId="{379F6AE6-386F-4CBA-B9C4-0D16FD80900A}">
      <dgm:prSet/>
      <dgm:spPr/>
      <dgm:t>
        <a:bodyPr/>
        <a:lstStyle/>
        <a:p>
          <a:endParaRPr lang="en-IL"/>
        </a:p>
      </dgm:t>
    </dgm:pt>
    <dgm:pt modelId="{DD9CC40E-7E9C-4C6D-9189-3EB1BEDCAF96}">
      <dgm:prSet phldrT="[Text]"/>
      <dgm:spPr/>
      <dgm:t>
        <a:bodyPr/>
        <a:lstStyle/>
        <a:p>
          <a:r>
            <a:rPr lang="en-US" dirty="0"/>
            <a:t>Comparison of</a:t>
          </a:r>
          <a:endParaRPr lang="en-IL" dirty="0"/>
        </a:p>
        <a:p>
          <a:r>
            <a:rPr lang="en-US" dirty="0"/>
            <a:t>results</a:t>
          </a:r>
          <a:endParaRPr lang="en-IL" dirty="0"/>
        </a:p>
      </dgm:t>
    </dgm:pt>
    <dgm:pt modelId="{DAD71056-78E8-4DAE-A637-71B41DE145CA}" type="parTrans" cxnId="{674E31B7-9CDC-4DD0-8D21-B77486442ED4}">
      <dgm:prSet/>
      <dgm:spPr/>
      <dgm:t>
        <a:bodyPr/>
        <a:lstStyle/>
        <a:p>
          <a:endParaRPr lang="en-IL"/>
        </a:p>
      </dgm:t>
    </dgm:pt>
    <dgm:pt modelId="{B2C32227-B94B-44B5-AE0A-2BBFA88F1045}" type="sibTrans" cxnId="{674E31B7-9CDC-4DD0-8D21-B77486442ED4}">
      <dgm:prSet/>
      <dgm:spPr/>
      <dgm:t>
        <a:bodyPr/>
        <a:lstStyle/>
        <a:p>
          <a:endParaRPr lang="en-IL"/>
        </a:p>
      </dgm:t>
    </dgm:pt>
    <dgm:pt modelId="{9FBCA905-5021-4EE4-973A-75F90ADF2E4F}">
      <dgm:prSet phldrT="[Text]"/>
      <dgm:spPr>
        <a:solidFill>
          <a:schemeClr val="bg1">
            <a:lumMod val="50000"/>
            <a:lumOff val="50000"/>
            <a:alpha val="90000"/>
          </a:schemeClr>
        </a:solidFill>
      </dgm:spPr>
      <dgm:t>
        <a:bodyPr/>
        <a:lstStyle/>
        <a:p>
          <a:r>
            <a:rPr lang="en-US" dirty="0">
              <a:solidFill>
                <a:schemeClr val="tx1"/>
              </a:solidFill>
            </a:rPr>
            <a:t>Finding the method performs best by examining the Jaccard_Score , F1_score and Accuracy metrics</a:t>
          </a:r>
          <a:endParaRPr lang="en-IL" dirty="0">
            <a:solidFill>
              <a:schemeClr val="tx1"/>
            </a:solidFill>
          </a:endParaRPr>
        </a:p>
      </dgm:t>
    </dgm:pt>
    <dgm:pt modelId="{69957546-E256-429E-B4C0-7B3249B2D97C}" type="parTrans" cxnId="{B6CBF2D4-3325-47A7-A7BF-4FF697948568}">
      <dgm:prSet/>
      <dgm:spPr/>
      <dgm:t>
        <a:bodyPr/>
        <a:lstStyle/>
        <a:p>
          <a:endParaRPr lang="en-IL"/>
        </a:p>
      </dgm:t>
    </dgm:pt>
    <dgm:pt modelId="{675F329B-8E1B-4D7C-8F6A-F89FB6A8A2C9}" type="sibTrans" cxnId="{B6CBF2D4-3325-47A7-A7BF-4FF697948568}">
      <dgm:prSet/>
      <dgm:spPr/>
      <dgm:t>
        <a:bodyPr/>
        <a:lstStyle/>
        <a:p>
          <a:endParaRPr lang="en-IL"/>
        </a:p>
      </dgm:t>
    </dgm:pt>
    <dgm:pt modelId="{8101D1AF-A742-4BED-B09D-0F8BE049DF27}">
      <dgm:prSet phldrT="[Text]"/>
      <dgm:spPr>
        <a:solidFill>
          <a:schemeClr val="bg1">
            <a:lumMod val="50000"/>
            <a:lumOff val="50000"/>
            <a:alpha val="90000"/>
          </a:schemeClr>
        </a:solidFill>
      </dgm:spPr>
      <dgm:t>
        <a:bodyPr/>
        <a:lstStyle/>
        <a:p>
          <a:r>
            <a:rPr lang="en-US" dirty="0">
              <a:solidFill>
                <a:schemeClr val="tx1"/>
              </a:solidFill>
            </a:rPr>
            <a:t>Standardization the data with StandardScaler </a:t>
          </a:r>
          <a:endParaRPr lang="en-IL" dirty="0">
            <a:solidFill>
              <a:schemeClr val="tx1"/>
            </a:solidFill>
          </a:endParaRPr>
        </a:p>
      </dgm:t>
    </dgm:pt>
    <dgm:pt modelId="{4F461C87-69BE-488C-BF73-AEFFE961C909}" type="parTrans" cxnId="{07956735-B5E8-4DD4-85A9-3E0AD8A01F20}">
      <dgm:prSet/>
      <dgm:spPr/>
      <dgm:t>
        <a:bodyPr/>
        <a:lstStyle/>
        <a:p>
          <a:endParaRPr lang="en-IL"/>
        </a:p>
      </dgm:t>
    </dgm:pt>
    <dgm:pt modelId="{DCDE4BB7-01C6-4EB4-9AAC-F69AA99FA1C2}" type="sibTrans" cxnId="{07956735-B5E8-4DD4-85A9-3E0AD8A01F20}">
      <dgm:prSet/>
      <dgm:spPr/>
      <dgm:t>
        <a:bodyPr/>
        <a:lstStyle/>
        <a:p>
          <a:endParaRPr lang="en-IL"/>
        </a:p>
      </dgm:t>
    </dgm:pt>
    <dgm:pt modelId="{322517EA-CB00-4534-BB7B-DE2FD5F9C993}">
      <dgm:prSet phldrT="[Text]"/>
      <dgm:spPr>
        <a:solidFill>
          <a:schemeClr val="bg1">
            <a:lumMod val="50000"/>
            <a:lumOff val="50000"/>
            <a:alpha val="90000"/>
          </a:schemeClr>
        </a:solidFill>
      </dgm:spPr>
      <dgm:t>
        <a:bodyPr/>
        <a:lstStyle/>
        <a:p>
          <a:r>
            <a:rPr lang="en-US" dirty="0">
              <a:solidFill>
                <a:schemeClr val="tx1"/>
              </a:solidFill>
            </a:rPr>
            <a:t>Splitting the data to train and test sets with </a:t>
          </a:r>
          <a:r>
            <a:rPr lang="en-US" dirty="0" err="1">
              <a:solidFill>
                <a:schemeClr val="tx1"/>
              </a:solidFill>
            </a:rPr>
            <a:t>train_test_split</a:t>
          </a:r>
          <a:r>
            <a:rPr lang="en-US" dirty="0">
              <a:solidFill>
                <a:schemeClr val="tx1"/>
              </a:solidFill>
            </a:rPr>
            <a:t> function </a:t>
          </a:r>
          <a:endParaRPr lang="en-IL" dirty="0">
            <a:solidFill>
              <a:schemeClr val="tx1"/>
            </a:solidFill>
          </a:endParaRPr>
        </a:p>
      </dgm:t>
    </dgm:pt>
    <dgm:pt modelId="{F187435E-6F5A-441E-B7CB-F2C462CE7ED7}" type="parTrans" cxnId="{94FC8EFC-60F6-4B39-B15F-E7D786E21D32}">
      <dgm:prSet/>
      <dgm:spPr/>
      <dgm:t>
        <a:bodyPr/>
        <a:lstStyle/>
        <a:p>
          <a:endParaRPr lang="en-IL"/>
        </a:p>
      </dgm:t>
    </dgm:pt>
    <dgm:pt modelId="{0C026503-38D1-4020-9B5F-B29FA978DAB6}" type="sibTrans" cxnId="{94FC8EFC-60F6-4B39-B15F-E7D786E21D32}">
      <dgm:prSet/>
      <dgm:spPr/>
      <dgm:t>
        <a:bodyPr/>
        <a:lstStyle/>
        <a:p>
          <a:endParaRPr lang="en-IL"/>
        </a:p>
      </dgm:t>
    </dgm:pt>
    <dgm:pt modelId="{0074E026-1738-42EC-AC3A-C588A686F110}">
      <dgm:prSet phldrT="[Text]"/>
      <dgm:spPr>
        <a:solidFill>
          <a:schemeClr val="bg1">
            <a:lumMod val="50000"/>
            <a:lumOff val="50000"/>
            <a:alpha val="90000"/>
          </a:schemeClr>
        </a:solidFill>
      </dgm:spPr>
      <dgm:t>
        <a:bodyPr/>
        <a:lstStyle/>
        <a:p>
          <a:r>
            <a:rPr lang="en-US" dirty="0">
              <a:solidFill>
                <a:schemeClr val="tx1"/>
              </a:solidFill>
            </a:rPr>
            <a:t>logistic regression</a:t>
          </a:r>
          <a:endParaRPr lang="en-IL" dirty="0">
            <a:solidFill>
              <a:schemeClr val="tx1"/>
            </a:solidFill>
          </a:endParaRPr>
        </a:p>
      </dgm:t>
    </dgm:pt>
    <dgm:pt modelId="{F763EB08-8B04-45D8-9C0E-B7905736F026}" type="parTrans" cxnId="{D0ADA409-5867-4300-8A0A-C7B1D34B0BFC}">
      <dgm:prSet/>
      <dgm:spPr/>
      <dgm:t>
        <a:bodyPr/>
        <a:lstStyle/>
        <a:p>
          <a:endParaRPr lang="en-IL"/>
        </a:p>
      </dgm:t>
    </dgm:pt>
    <dgm:pt modelId="{CD3ED7D1-2895-4FEF-A9CD-CE9968583A64}" type="sibTrans" cxnId="{D0ADA409-5867-4300-8A0A-C7B1D34B0BFC}">
      <dgm:prSet/>
      <dgm:spPr/>
      <dgm:t>
        <a:bodyPr/>
        <a:lstStyle/>
        <a:p>
          <a:endParaRPr lang="en-IL"/>
        </a:p>
      </dgm:t>
    </dgm:pt>
    <dgm:pt modelId="{58884200-08DE-494C-B22E-341B7E960D9C}">
      <dgm:prSet phldrT="[Text]"/>
      <dgm:spPr>
        <a:solidFill>
          <a:schemeClr val="bg1">
            <a:lumMod val="50000"/>
            <a:lumOff val="50000"/>
            <a:alpha val="90000"/>
          </a:schemeClr>
        </a:solidFill>
      </dgm:spPr>
      <dgm:t>
        <a:bodyPr/>
        <a:lstStyle/>
        <a:p>
          <a:r>
            <a:rPr lang="en-US" dirty="0">
              <a:solidFill>
                <a:schemeClr val="tx1"/>
              </a:solidFill>
            </a:rPr>
            <a:t>support vector machines (SVM)</a:t>
          </a:r>
          <a:endParaRPr lang="en-IL" dirty="0">
            <a:solidFill>
              <a:schemeClr val="tx1"/>
            </a:solidFill>
          </a:endParaRPr>
        </a:p>
      </dgm:t>
    </dgm:pt>
    <dgm:pt modelId="{B09E8426-A25C-4C35-9AC5-0E217950B935}" type="parTrans" cxnId="{36854FB3-C927-447B-ADC1-6B1A6E2FAE5B}">
      <dgm:prSet/>
      <dgm:spPr/>
      <dgm:t>
        <a:bodyPr/>
        <a:lstStyle/>
        <a:p>
          <a:endParaRPr lang="en-IL"/>
        </a:p>
      </dgm:t>
    </dgm:pt>
    <dgm:pt modelId="{4E1A3192-4D73-4F18-82B3-F78B7A6A6162}" type="sibTrans" cxnId="{36854FB3-C927-447B-ADC1-6B1A6E2FAE5B}">
      <dgm:prSet/>
      <dgm:spPr/>
      <dgm:t>
        <a:bodyPr/>
        <a:lstStyle/>
        <a:p>
          <a:endParaRPr lang="en-IL"/>
        </a:p>
      </dgm:t>
    </dgm:pt>
    <dgm:pt modelId="{F7B10908-A286-452C-A6C2-FEFED2105B58}">
      <dgm:prSet phldrT="[Text]"/>
      <dgm:spPr>
        <a:solidFill>
          <a:schemeClr val="bg1">
            <a:lumMod val="50000"/>
            <a:lumOff val="50000"/>
            <a:alpha val="90000"/>
          </a:schemeClr>
        </a:solidFill>
      </dgm:spPr>
      <dgm:t>
        <a:bodyPr/>
        <a:lstStyle/>
        <a:p>
          <a:r>
            <a:rPr lang="en-US" dirty="0">
              <a:solidFill>
                <a:schemeClr val="tx1"/>
              </a:solidFill>
            </a:rPr>
            <a:t>decision trees</a:t>
          </a:r>
          <a:endParaRPr lang="en-IL" dirty="0">
            <a:solidFill>
              <a:schemeClr val="tx1"/>
            </a:solidFill>
          </a:endParaRPr>
        </a:p>
      </dgm:t>
    </dgm:pt>
    <dgm:pt modelId="{19BF6EFE-5CC1-4C0B-8A3A-D67FE806808D}" type="parTrans" cxnId="{1E9C5ADE-DEB0-4579-9B0F-175D34F04388}">
      <dgm:prSet/>
      <dgm:spPr/>
      <dgm:t>
        <a:bodyPr/>
        <a:lstStyle/>
        <a:p>
          <a:endParaRPr lang="en-IL"/>
        </a:p>
      </dgm:t>
    </dgm:pt>
    <dgm:pt modelId="{DEC20FB9-EE5F-4CD6-9D92-0A6D312AC35D}" type="sibTrans" cxnId="{1E9C5ADE-DEB0-4579-9B0F-175D34F04388}">
      <dgm:prSet/>
      <dgm:spPr/>
      <dgm:t>
        <a:bodyPr/>
        <a:lstStyle/>
        <a:p>
          <a:endParaRPr lang="en-IL"/>
        </a:p>
      </dgm:t>
    </dgm:pt>
    <dgm:pt modelId="{405027CC-95FA-4195-9869-164A8770F80C}">
      <dgm:prSet phldrT="[Text]"/>
      <dgm:spPr>
        <a:solidFill>
          <a:schemeClr val="bg1">
            <a:lumMod val="50000"/>
            <a:lumOff val="50000"/>
            <a:alpha val="90000"/>
          </a:schemeClr>
        </a:solidFill>
      </dgm:spPr>
      <dgm:t>
        <a:bodyPr/>
        <a:lstStyle/>
        <a:p>
          <a:r>
            <a:rPr lang="en-US" dirty="0">
              <a:solidFill>
                <a:schemeClr val="tx1"/>
              </a:solidFill>
            </a:rPr>
            <a:t>K-nearest neighbors (KNN)</a:t>
          </a:r>
          <a:endParaRPr lang="en-IL" dirty="0">
            <a:solidFill>
              <a:schemeClr val="tx1"/>
            </a:solidFill>
          </a:endParaRPr>
        </a:p>
      </dgm:t>
    </dgm:pt>
    <dgm:pt modelId="{D9D216CF-B9A3-42EB-8569-5BBAF024BE11}" type="parTrans" cxnId="{2D0C72DF-DA88-4619-98B8-DA64EF306513}">
      <dgm:prSet/>
      <dgm:spPr/>
      <dgm:t>
        <a:bodyPr/>
        <a:lstStyle/>
        <a:p>
          <a:endParaRPr lang="en-IL"/>
        </a:p>
      </dgm:t>
    </dgm:pt>
    <dgm:pt modelId="{5833D886-B4A0-4A5A-A354-677F3F506C25}" type="sibTrans" cxnId="{2D0C72DF-DA88-4619-98B8-DA64EF306513}">
      <dgm:prSet/>
      <dgm:spPr/>
      <dgm:t>
        <a:bodyPr/>
        <a:lstStyle/>
        <a:p>
          <a:endParaRPr lang="en-IL"/>
        </a:p>
      </dgm:t>
    </dgm:pt>
    <dgm:pt modelId="{58E9B20F-9CC4-4572-A897-FF1FCE133847}" type="pres">
      <dgm:prSet presAssocID="{A3FD120B-4EB3-4CC8-A94B-1E1DD643EAB3}" presName="linearFlow" presStyleCnt="0">
        <dgm:presLayoutVars>
          <dgm:dir/>
          <dgm:animLvl val="lvl"/>
          <dgm:resizeHandles val="exact"/>
        </dgm:presLayoutVars>
      </dgm:prSet>
      <dgm:spPr/>
    </dgm:pt>
    <dgm:pt modelId="{42DA76CF-2447-4939-9353-AF510DD9D569}" type="pres">
      <dgm:prSet presAssocID="{824B51A7-BD96-4D16-ABEA-C7BFF55923C6}" presName="composite" presStyleCnt="0"/>
      <dgm:spPr/>
    </dgm:pt>
    <dgm:pt modelId="{E1EE3420-0D5D-4B44-9308-B9357F8D83E7}" type="pres">
      <dgm:prSet presAssocID="{824B51A7-BD96-4D16-ABEA-C7BFF55923C6}" presName="parTx" presStyleLbl="node1" presStyleIdx="0" presStyleCnt="3">
        <dgm:presLayoutVars>
          <dgm:chMax val="0"/>
          <dgm:chPref val="0"/>
          <dgm:bulletEnabled val="1"/>
        </dgm:presLayoutVars>
      </dgm:prSet>
      <dgm:spPr/>
    </dgm:pt>
    <dgm:pt modelId="{7293863E-69B2-41CB-856C-5F039F2594DE}" type="pres">
      <dgm:prSet presAssocID="{824B51A7-BD96-4D16-ABEA-C7BFF55923C6}" presName="parSh" presStyleLbl="node1" presStyleIdx="0" presStyleCnt="3"/>
      <dgm:spPr/>
    </dgm:pt>
    <dgm:pt modelId="{2B268ABB-63C5-4258-91E3-ADE07AB2DF19}" type="pres">
      <dgm:prSet presAssocID="{824B51A7-BD96-4D16-ABEA-C7BFF55923C6}" presName="desTx" presStyleLbl="fgAcc1" presStyleIdx="0" presStyleCnt="3" custScaleX="143049" custLinFactNeighborX="-5927">
        <dgm:presLayoutVars>
          <dgm:bulletEnabled val="1"/>
        </dgm:presLayoutVars>
      </dgm:prSet>
      <dgm:spPr/>
    </dgm:pt>
    <dgm:pt modelId="{2B85A08B-821F-487F-856D-5AA4E84D8E5F}" type="pres">
      <dgm:prSet presAssocID="{E5444423-5B7F-46FB-BC45-BD083C7038AE}" presName="sibTrans" presStyleLbl="sibTrans2D1" presStyleIdx="0" presStyleCnt="2"/>
      <dgm:spPr/>
    </dgm:pt>
    <dgm:pt modelId="{7F2950F3-B9CF-4048-89A2-2C63F3623202}" type="pres">
      <dgm:prSet presAssocID="{E5444423-5B7F-46FB-BC45-BD083C7038AE}" presName="connTx" presStyleLbl="sibTrans2D1" presStyleIdx="0" presStyleCnt="2"/>
      <dgm:spPr/>
    </dgm:pt>
    <dgm:pt modelId="{3CAA7702-AD77-49D8-BC31-1507B049BEE9}" type="pres">
      <dgm:prSet presAssocID="{56E40A86-D6A7-4DD6-AAD7-9C3D9EC89A94}" presName="composite" presStyleCnt="0"/>
      <dgm:spPr/>
    </dgm:pt>
    <dgm:pt modelId="{323BFFB7-B3DB-446C-9B88-4FC99A587CE6}" type="pres">
      <dgm:prSet presAssocID="{56E40A86-D6A7-4DD6-AAD7-9C3D9EC89A94}" presName="parTx" presStyleLbl="node1" presStyleIdx="0" presStyleCnt="3">
        <dgm:presLayoutVars>
          <dgm:chMax val="0"/>
          <dgm:chPref val="0"/>
          <dgm:bulletEnabled val="1"/>
        </dgm:presLayoutVars>
      </dgm:prSet>
      <dgm:spPr/>
    </dgm:pt>
    <dgm:pt modelId="{ACFD2A37-B158-467D-9A32-00104313384F}" type="pres">
      <dgm:prSet presAssocID="{56E40A86-D6A7-4DD6-AAD7-9C3D9EC89A94}" presName="parSh" presStyleLbl="node1" presStyleIdx="1" presStyleCnt="3"/>
      <dgm:spPr/>
    </dgm:pt>
    <dgm:pt modelId="{257FAF43-5616-47BB-BFDA-51A129D3EE3F}" type="pres">
      <dgm:prSet presAssocID="{56E40A86-D6A7-4DD6-AAD7-9C3D9EC89A94}" presName="desTx" presStyleLbl="fgAcc1" presStyleIdx="1" presStyleCnt="3">
        <dgm:presLayoutVars>
          <dgm:bulletEnabled val="1"/>
        </dgm:presLayoutVars>
      </dgm:prSet>
      <dgm:spPr/>
    </dgm:pt>
    <dgm:pt modelId="{F40AD4D4-1836-4157-B676-3720CA59998A}" type="pres">
      <dgm:prSet presAssocID="{6A93C465-3520-4067-9C18-4B1FF0F6D16A}" presName="sibTrans" presStyleLbl="sibTrans2D1" presStyleIdx="1" presStyleCnt="2"/>
      <dgm:spPr/>
    </dgm:pt>
    <dgm:pt modelId="{5242E028-F393-4419-A2E1-E2EF6F822BEF}" type="pres">
      <dgm:prSet presAssocID="{6A93C465-3520-4067-9C18-4B1FF0F6D16A}" presName="connTx" presStyleLbl="sibTrans2D1" presStyleIdx="1" presStyleCnt="2"/>
      <dgm:spPr/>
    </dgm:pt>
    <dgm:pt modelId="{332C99B5-1A2A-4B10-A7C6-D816BB3A3734}" type="pres">
      <dgm:prSet presAssocID="{DD9CC40E-7E9C-4C6D-9189-3EB1BEDCAF96}" presName="composite" presStyleCnt="0"/>
      <dgm:spPr/>
    </dgm:pt>
    <dgm:pt modelId="{F599D1B3-225B-4F5B-822A-CE1F388EFF48}" type="pres">
      <dgm:prSet presAssocID="{DD9CC40E-7E9C-4C6D-9189-3EB1BEDCAF96}" presName="parTx" presStyleLbl="node1" presStyleIdx="1" presStyleCnt="3">
        <dgm:presLayoutVars>
          <dgm:chMax val="0"/>
          <dgm:chPref val="0"/>
          <dgm:bulletEnabled val="1"/>
        </dgm:presLayoutVars>
      </dgm:prSet>
      <dgm:spPr/>
    </dgm:pt>
    <dgm:pt modelId="{4968CFF0-BC70-41E2-A616-2CB41A886111}" type="pres">
      <dgm:prSet presAssocID="{DD9CC40E-7E9C-4C6D-9189-3EB1BEDCAF96}" presName="parSh" presStyleLbl="node1" presStyleIdx="2" presStyleCnt="3"/>
      <dgm:spPr/>
    </dgm:pt>
    <dgm:pt modelId="{DF590198-B6A3-4221-B279-C2A4FA081328}" type="pres">
      <dgm:prSet presAssocID="{DD9CC40E-7E9C-4C6D-9189-3EB1BEDCAF96}" presName="desTx" presStyleLbl="fgAcc1" presStyleIdx="2" presStyleCnt="3" custScaleX="117759">
        <dgm:presLayoutVars>
          <dgm:bulletEnabled val="1"/>
        </dgm:presLayoutVars>
      </dgm:prSet>
      <dgm:spPr/>
    </dgm:pt>
  </dgm:ptLst>
  <dgm:cxnLst>
    <dgm:cxn modelId="{D0ADA409-5867-4300-8A0A-C7B1D34B0BFC}" srcId="{56E40A86-D6A7-4DD6-AAD7-9C3D9EC89A94}" destId="{0074E026-1738-42EC-AC3A-C588A686F110}" srcOrd="1" destOrd="0" parTransId="{F763EB08-8B04-45D8-9C0E-B7905736F026}" sibTransId="{CD3ED7D1-2895-4FEF-A9CD-CE9968583A64}"/>
    <dgm:cxn modelId="{6A214016-AB3E-4CDE-B4E3-E8BCBD008D2B}" type="presOf" srcId="{56E40A86-D6A7-4DD6-AAD7-9C3D9EC89A94}" destId="{323BFFB7-B3DB-446C-9B88-4FC99A587CE6}" srcOrd="0" destOrd="0" presId="urn:microsoft.com/office/officeart/2005/8/layout/process3"/>
    <dgm:cxn modelId="{B540F217-0124-43AE-BE40-4580EFFB6AA8}" srcId="{824B51A7-BD96-4D16-ABEA-C7BFF55923C6}" destId="{8E75B2EE-245B-4F61-A550-27A207C7F86E}" srcOrd="0" destOrd="0" parTransId="{2DB624E3-8AAD-4209-9582-95AE40AC2B29}" sibTransId="{EB81A2AD-D9E7-436D-A801-785FD6E208CE}"/>
    <dgm:cxn modelId="{69418720-7ACC-4718-B1EE-B148A07BD037}" type="presOf" srcId="{6A93C465-3520-4067-9C18-4B1FF0F6D16A}" destId="{5242E028-F393-4419-A2E1-E2EF6F822BEF}" srcOrd="1" destOrd="0" presId="urn:microsoft.com/office/officeart/2005/8/layout/process3"/>
    <dgm:cxn modelId="{07956735-B5E8-4DD4-85A9-3E0AD8A01F20}" srcId="{824B51A7-BD96-4D16-ABEA-C7BFF55923C6}" destId="{8101D1AF-A742-4BED-B09D-0F8BE049DF27}" srcOrd="1" destOrd="0" parTransId="{4F461C87-69BE-488C-BF73-AEFFE961C909}" sibTransId="{DCDE4BB7-01C6-4EB4-9AAC-F69AA99FA1C2}"/>
    <dgm:cxn modelId="{68747C3D-C41E-4973-A10A-65A272FAD973}" type="presOf" srcId="{322517EA-CB00-4534-BB7B-DE2FD5F9C993}" destId="{2B268ABB-63C5-4258-91E3-ADE07AB2DF19}" srcOrd="0" destOrd="2" presId="urn:microsoft.com/office/officeart/2005/8/layout/process3"/>
    <dgm:cxn modelId="{5BA05D40-AC8F-48A5-B2E0-69322A07D389}" srcId="{A3FD120B-4EB3-4CC8-A94B-1E1DD643EAB3}" destId="{56E40A86-D6A7-4DD6-AAD7-9C3D9EC89A94}" srcOrd="1" destOrd="0" parTransId="{C0B878D7-27C1-4823-962D-D21ECD90D253}" sibTransId="{6A93C465-3520-4067-9C18-4B1FF0F6D16A}"/>
    <dgm:cxn modelId="{CF7C7546-F604-4609-BF9E-8411E213B139}" type="presOf" srcId="{0074E026-1738-42EC-AC3A-C588A686F110}" destId="{257FAF43-5616-47BB-BFDA-51A129D3EE3F}" srcOrd="0" destOrd="1" presId="urn:microsoft.com/office/officeart/2005/8/layout/process3"/>
    <dgm:cxn modelId="{31B3EC66-651E-4734-8726-39F4C92FF135}" type="presOf" srcId="{DD9CC40E-7E9C-4C6D-9189-3EB1BEDCAF96}" destId="{4968CFF0-BC70-41E2-A616-2CB41A886111}" srcOrd="1" destOrd="0" presId="urn:microsoft.com/office/officeart/2005/8/layout/process3"/>
    <dgm:cxn modelId="{B418AD50-B947-499B-98D9-2B9E44FAB03B}" type="presOf" srcId="{824B51A7-BD96-4D16-ABEA-C7BFF55923C6}" destId="{7293863E-69B2-41CB-856C-5F039F2594DE}" srcOrd="1" destOrd="0" presId="urn:microsoft.com/office/officeart/2005/8/layout/process3"/>
    <dgm:cxn modelId="{35C3E571-442A-4C95-A214-5F53AF1260DF}" srcId="{A3FD120B-4EB3-4CC8-A94B-1E1DD643EAB3}" destId="{824B51A7-BD96-4D16-ABEA-C7BFF55923C6}" srcOrd="0" destOrd="0" parTransId="{DEDA8931-E503-4B75-9E47-92667DF684DF}" sibTransId="{E5444423-5B7F-46FB-BC45-BD083C7038AE}"/>
    <dgm:cxn modelId="{74CCF051-4D91-471F-8D18-C5654664CDED}" type="presOf" srcId="{405027CC-95FA-4195-9869-164A8770F80C}" destId="{257FAF43-5616-47BB-BFDA-51A129D3EE3F}" srcOrd="0" destOrd="4" presId="urn:microsoft.com/office/officeart/2005/8/layout/process3"/>
    <dgm:cxn modelId="{95B30C53-A82D-4C87-A7B8-2ADBA1DC901C}" type="presOf" srcId="{8E75B2EE-245B-4F61-A550-27A207C7F86E}" destId="{2B268ABB-63C5-4258-91E3-ADE07AB2DF19}" srcOrd="0" destOrd="0" presId="urn:microsoft.com/office/officeart/2005/8/layout/process3"/>
    <dgm:cxn modelId="{D89FD0A3-E3D5-4BC7-A9C4-A7B7E3420610}" type="presOf" srcId="{9FBCA905-5021-4EE4-973A-75F90ADF2E4F}" destId="{DF590198-B6A3-4221-B279-C2A4FA081328}" srcOrd="0" destOrd="0" presId="urn:microsoft.com/office/officeart/2005/8/layout/process3"/>
    <dgm:cxn modelId="{05DEEAAD-363A-48EC-89DD-FD28B5009A5B}" type="presOf" srcId="{E5444423-5B7F-46FB-BC45-BD083C7038AE}" destId="{7F2950F3-B9CF-4048-89A2-2C63F3623202}" srcOrd="1" destOrd="0" presId="urn:microsoft.com/office/officeart/2005/8/layout/process3"/>
    <dgm:cxn modelId="{CB64C1B0-78BC-4CF2-B96C-A6C5EA24A482}" type="presOf" srcId="{6A93C465-3520-4067-9C18-4B1FF0F6D16A}" destId="{F40AD4D4-1836-4157-B676-3720CA59998A}" srcOrd="0" destOrd="0" presId="urn:microsoft.com/office/officeart/2005/8/layout/process3"/>
    <dgm:cxn modelId="{B10A07B1-038D-4346-809C-E8442DB8E4FA}" type="presOf" srcId="{824B51A7-BD96-4D16-ABEA-C7BFF55923C6}" destId="{E1EE3420-0D5D-4B44-9308-B9357F8D83E7}" srcOrd="0" destOrd="0" presId="urn:microsoft.com/office/officeart/2005/8/layout/process3"/>
    <dgm:cxn modelId="{36854FB3-C927-447B-ADC1-6B1A6E2FAE5B}" srcId="{56E40A86-D6A7-4DD6-AAD7-9C3D9EC89A94}" destId="{58884200-08DE-494C-B22E-341B7E960D9C}" srcOrd="2" destOrd="0" parTransId="{B09E8426-A25C-4C35-9AC5-0E217950B935}" sibTransId="{4E1A3192-4D73-4F18-82B3-F78B7A6A6162}"/>
    <dgm:cxn modelId="{674E31B7-9CDC-4DD0-8D21-B77486442ED4}" srcId="{A3FD120B-4EB3-4CC8-A94B-1E1DD643EAB3}" destId="{DD9CC40E-7E9C-4C6D-9189-3EB1BEDCAF96}" srcOrd="2" destOrd="0" parTransId="{DAD71056-78E8-4DAE-A637-71B41DE145CA}" sibTransId="{B2C32227-B94B-44B5-AE0A-2BBFA88F1045}"/>
    <dgm:cxn modelId="{76D028BD-FFFE-45C7-BC0C-2D06BE02AFF7}" type="presOf" srcId="{56E40A86-D6A7-4DD6-AAD7-9C3D9EC89A94}" destId="{ACFD2A37-B158-467D-9A32-00104313384F}" srcOrd="1" destOrd="0" presId="urn:microsoft.com/office/officeart/2005/8/layout/process3"/>
    <dgm:cxn modelId="{EB0586BF-8D9D-45F6-995B-AC99A6442F40}" type="presOf" srcId="{A3FD120B-4EB3-4CC8-A94B-1E1DD643EAB3}" destId="{58E9B20F-9CC4-4572-A897-FF1FCE133847}" srcOrd="0" destOrd="0" presId="urn:microsoft.com/office/officeart/2005/8/layout/process3"/>
    <dgm:cxn modelId="{C7829EC6-E55C-46B1-9ED4-49C28940B42A}" type="presOf" srcId="{5C3D9C93-714E-4007-B6E0-F1AF0B8F2D25}" destId="{257FAF43-5616-47BB-BFDA-51A129D3EE3F}" srcOrd="0" destOrd="0" presId="urn:microsoft.com/office/officeart/2005/8/layout/process3"/>
    <dgm:cxn modelId="{B6CBF2D4-3325-47A7-A7BF-4FF697948568}" srcId="{DD9CC40E-7E9C-4C6D-9189-3EB1BEDCAF96}" destId="{9FBCA905-5021-4EE4-973A-75F90ADF2E4F}" srcOrd="0" destOrd="0" parTransId="{69957546-E256-429E-B4C0-7B3249B2D97C}" sibTransId="{675F329B-8E1B-4D7C-8F6A-F89FB6A8A2C9}"/>
    <dgm:cxn modelId="{B7D88FDD-E092-4C80-ADA7-AD1C8C9F16D9}" type="presOf" srcId="{F7B10908-A286-452C-A6C2-FEFED2105B58}" destId="{257FAF43-5616-47BB-BFDA-51A129D3EE3F}" srcOrd="0" destOrd="3" presId="urn:microsoft.com/office/officeart/2005/8/layout/process3"/>
    <dgm:cxn modelId="{1E9C5ADE-DEB0-4579-9B0F-175D34F04388}" srcId="{56E40A86-D6A7-4DD6-AAD7-9C3D9EC89A94}" destId="{F7B10908-A286-452C-A6C2-FEFED2105B58}" srcOrd="3" destOrd="0" parTransId="{19BF6EFE-5CC1-4C0B-8A3A-D67FE806808D}" sibTransId="{DEC20FB9-EE5F-4CD6-9D92-0A6D312AC35D}"/>
    <dgm:cxn modelId="{2D0C72DF-DA88-4619-98B8-DA64EF306513}" srcId="{56E40A86-D6A7-4DD6-AAD7-9C3D9EC89A94}" destId="{405027CC-95FA-4195-9869-164A8770F80C}" srcOrd="4" destOrd="0" parTransId="{D9D216CF-B9A3-42EB-8569-5BBAF024BE11}" sibTransId="{5833D886-B4A0-4A5A-A354-677F3F506C25}"/>
    <dgm:cxn modelId="{7DC57ADF-1249-48CC-82A9-617A268C8332}" type="presOf" srcId="{58884200-08DE-494C-B22E-341B7E960D9C}" destId="{257FAF43-5616-47BB-BFDA-51A129D3EE3F}" srcOrd="0" destOrd="2" presId="urn:microsoft.com/office/officeart/2005/8/layout/process3"/>
    <dgm:cxn modelId="{C9DE31E6-C6BA-4FC9-B33C-1C7E6ECB78A7}" type="presOf" srcId="{DD9CC40E-7E9C-4C6D-9189-3EB1BEDCAF96}" destId="{F599D1B3-225B-4F5B-822A-CE1F388EFF48}" srcOrd="0" destOrd="0" presId="urn:microsoft.com/office/officeart/2005/8/layout/process3"/>
    <dgm:cxn modelId="{379F6AE6-386F-4CBA-B9C4-0D16FD80900A}" srcId="{56E40A86-D6A7-4DD6-AAD7-9C3D9EC89A94}" destId="{5C3D9C93-714E-4007-B6E0-F1AF0B8F2D25}" srcOrd="0" destOrd="0" parTransId="{A90CE76C-9000-46AD-A812-AA6240D35B00}" sibTransId="{9768B3B3-E8F0-4C93-8822-65FB1291456D}"/>
    <dgm:cxn modelId="{F5D18DF2-2165-4B5F-ACC1-1B01A04655EE}" type="presOf" srcId="{8101D1AF-A742-4BED-B09D-0F8BE049DF27}" destId="{2B268ABB-63C5-4258-91E3-ADE07AB2DF19}" srcOrd="0" destOrd="1" presId="urn:microsoft.com/office/officeart/2005/8/layout/process3"/>
    <dgm:cxn modelId="{2A2A80F9-AE33-4549-87C1-56939866EA7C}" type="presOf" srcId="{E5444423-5B7F-46FB-BC45-BD083C7038AE}" destId="{2B85A08B-821F-487F-856D-5AA4E84D8E5F}" srcOrd="0" destOrd="0" presId="urn:microsoft.com/office/officeart/2005/8/layout/process3"/>
    <dgm:cxn modelId="{94FC8EFC-60F6-4B39-B15F-E7D786E21D32}" srcId="{824B51A7-BD96-4D16-ABEA-C7BFF55923C6}" destId="{322517EA-CB00-4534-BB7B-DE2FD5F9C993}" srcOrd="2" destOrd="0" parTransId="{F187435E-6F5A-441E-B7CB-F2C462CE7ED7}" sibTransId="{0C026503-38D1-4020-9B5F-B29FA978DAB6}"/>
    <dgm:cxn modelId="{97004977-3E77-428C-9223-947FCBA2C63F}" type="presParOf" srcId="{58E9B20F-9CC4-4572-A897-FF1FCE133847}" destId="{42DA76CF-2447-4939-9353-AF510DD9D569}" srcOrd="0" destOrd="0" presId="urn:microsoft.com/office/officeart/2005/8/layout/process3"/>
    <dgm:cxn modelId="{1E8B44AF-C5E4-4379-B867-C483CA142792}" type="presParOf" srcId="{42DA76CF-2447-4939-9353-AF510DD9D569}" destId="{E1EE3420-0D5D-4B44-9308-B9357F8D83E7}" srcOrd="0" destOrd="0" presId="urn:microsoft.com/office/officeart/2005/8/layout/process3"/>
    <dgm:cxn modelId="{CDEE01E2-AEC7-4F37-853F-22D9EBC093D9}" type="presParOf" srcId="{42DA76CF-2447-4939-9353-AF510DD9D569}" destId="{7293863E-69B2-41CB-856C-5F039F2594DE}" srcOrd="1" destOrd="0" presId="urn:microsoft.com/office/officeart/2005/8/layout/process3"/>
    <dgm:cxn modelId="{E3FC67B1-3838-4C74-B767-DBC49FBFEBBD}" type="presParOf" srcId="{42DA76CF-2447-4939-9353-AF510DD9D569}" destId="{2B268ABB-63C5-4258-91E3-ADE07AB2DF19}" srcOrd="2" destOrd="0" presId="urn:microsoft.com/office/officeart/2005/8/layout/process3"/>
    <dgm:cxn modelId="{C04C6244-E18F-4FA2-81A5-9BF4B5E53F9E}" type="presParOf" srcId="{58E9B20F-9CC4-4572-A897-FF1FCE133847}" destId="{2B85A08B-821F-487F-856D-5AA4E84D8E5F}" srcOrd="1" destOrd="0" presId="urn:microsoft.com/office/officeart/2005/8/layout/process3"/>
    <dgm:cxn modelId="{AFE286FF-1E87-4B90-A981-233E69245DBD}" type="presParOf" srcId="{2B85A08B-821F-487F-856D-5AA4E84D8E5F}" destId="{7F2950F3-B9CF-4048-89A2-2C63F3623202}" srcOrd="0" destOrd="0" presId="urn:microsoft.com/office/officeart/2005/8/layout/process3"/>
    <dgm:cxn modelId="{3A2A9508-C3C7-4E5F-A105-6160128473DF}" type="presParOf" srcId="{58E9B20F-9CC4-4572-A897-FF1FCE133847}" destId="{3CAA7702-AD77-49D8-BC31-1507B049BEE9}" srcOrd="2" destOrd="0" presId="urn:microsoft.com/office/officeart/2005/8/layout/process3"/>
    <dgm:cxn modelId="{0373E870-CEE1-470B-8A1F-EFF20CD8F346}" type="presParOf" srcId="{3CAA7702-AD77-49D8-BC31-1507B049BEE9}" destId="{323BFFB7-B3DB-446C-9B88-4FC99A587CE6}" srcOrd="0" destOrd="0" presId="urn:microsoft.com/office/officeart/2005/8/layout/process3"/>
    <dgm:cxn modelId="{FAB1B4BB-24BB-4DAA-AF68-95F274E58E22}" type="presParOf" srcId="{3CAA7702-AD77-49D8-BC31-1507B049BEE9}" destId="{ACFD2A37-B158-467D-9A32-00104313384F}" srcOrd="1" destOrd="0" presId="urn:microsoft.com/office/officeart/2005/8/layout/process3"/>
    <dgm:cxn modelId="{8525B3FA-EE7F-4141-A9A3-E57223F4BABB}" type="presParOf" srcId="{3CAA7702-AD77-49D8-BC31-1507B049BEE9}" destId="{257FAF43-5616-47BB-BFDA-51A129D3EE3F}" srcOrd="2" destOrd="0" presId="urn:microsoft.com/office/officeart/2005/8/layout/process3"/>
    <dgm:cxn modelId="{942DC8CF-EBCF-4C4F-8673-BF3AD618717C}" type="presParOf" srcId="{58E9B20F-9CC4-4572-A897-FF1FCE133847}" destId="{F40AD4D4-1836-4157-B676-3720CA59998A}" srcOrd="3" destOrd="0" presId="urn:microsoft.com/office/officeart/2005/8/layout/process3"/>
    <dgm:cxn modelId="{C4B6C5FF-6CE7-4A25-9C0E-C3345636CF60}" type="presParOf" srcId="{F40AD4D4-1836-4157-B676-3720CA59998A}" destId="{5242E028-F393-4419-A2E1-E2EF6F822BEF}" srcOrd="0" destOrd="0" presId="urn:microsoft.com/office/officeart/2005/8/layout/process3"/>
    <dgm:cxn modelId="{830263FF-DD3C-47DC-973A-C8705511CF25}" type="presParOf" srcId="{58E9B20F-9CC4-4572-A897-FF1FCE133847}" destId="{332C99B5-1A2A-4B10-A7C6-D816BB3A3734}" srcOrd="4" destOrd="0" presId="urn:microsoft.com/office/officeart/2005/8/layout/process3"/>
    <dgm:cxn modelId="{6D3626AC-AF13-4929-A7BA-E878B82B1CB1}" type="presParOf" srcId="{332C99B5-1A2A-4B10-A7C6-D816BB3A3734}" destId="{F599D1B3-225B-4F5B-822A-CE1F388EFF48}" srcOrd="0" destOrd="0" presId="urn:microsoft.com/office/officeart/2005/8/layout/process3"/>
    <dgm:cxn modelId="{15796DF5-94CD-496B-9DDE-8B03B9A4F360}" type="presParOf" srcId="{332C99B5-1A2A-4B10-A7C6-D816BB3A3734}" destId="{4968CFF0-BC70-41E2-A616-2CB41A886111}" srcOrd="1" destOrd="0" presId="urn:microsoft.com/office/officeart/2005/8/layout/process3"/>
    <dgm:cxn modelId="{E9676B49-BCF1-4B42-9DBD-F4832A026BB7}" type="presParOf" srcId="{332C99B5-1A2A-4B10-A7C6-D816BB3A3734}" destId="{DF590198-B6A3-4221-B279-C2A4FA08132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CBA606-E8E9-4615-AE76-38ED22B89971}"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2685F43E-7CF7-49F9-8AEA-B42729589939}">
      <dgm:prSet/>
      <dgm:spPr/>
      <dgm:t>
        <a:bodyPr/>
        <a:lstStyle/>
        <a:p>
          <a:r>
            <a:rPr lang="en-US"/>
            <a:t>Decision Tree Model is the bad algorithm for this dataset.</a:t>
          </a:r>
        </a:p>
      </dgm:t>
    </dgm:pt>
    <dgm:pt modelId="{D03674EA-0FED-40E6-B56B-239DF311EC62}" type="parTrans" cxnId="{444100E0-AA4F-48F0-9A73-6393F16C4FAB}">
      <dgm:prSet/>
      <dgm:spPr/>
      <dgm:t>
        <a:bodyPr/>
        <a:lstStyle/>
        <a:p>
          <a:endParaRPr lang="en-US"/>
        </a:p>
      </dgm:t>
    </dgm:pt>
    <dgm:pt modelId="{5EF886AF-BBC2-4EE7-BA02-A4C482E6ADB2}" type="sibTrans" cxnId="{444100E0-AA4F-48F0-9A73-6393F16C4FAB}">
      <dgm:prSet/>
      <dgm:spPr/>
      <dgm:t>
        <a:bodyPr/>
        <a:lstStyle/>
        <a:p>
          <a:endParaRPr lang="en-US"/>
        </a:p>
      </dgm:t>
    </dgm:pt>
    <dgm:pt modelId="{363B059F-3399-4719-BED2-AC8DD3850655}">
      <dgm:prSet/>
      <dgm:spPr/>
      <dgm:t>
        <a:bodyPr/>
        <a:lstStyle/>
        <a:p>
          <a:r>
            <a:rPr lang="en-US" dirty="0"/>
            <a:t>Most of launch sites are in proximity to the Equator line</a:t>
          </a:r>
        </a:p>
      </dgm:t>
    </dgm:pt>
    <dgm:pt modelId="{633E5F33-BF12-4749-9470-707C151FCA56}" type="parTrans" cxnId="{A85FDFC3-D512-4A0E-9488-FDB37EA479E2}">
      <dgm:prSet/>
      <dgm:spPr/>
      <dgm:t>
        <a:bodyPr/>
        <a:lstStyle/>
        <a:p>
          <a:endParaRPr lang="en-US"/>
        </a:p>
      </dgm:t>
    </dgm:pt>
    <dgm:pt modelId="{83D27653-9423-4FC5-9B0B-9180BC25FADF}" type="sibTrans" cxnId="{A85FDFC3-D512-4A0E-9488-FDB37EA479E2}">
      <dgm:prSet/>
      <dgm:spPr/>
      <dgm:t>
        <a:bodyPr/>
        <a:lstStyle/>
        <a:p>
          <a:endParaRPr lang="en-US"/>
        </a:p>
      </dgm:t>
    </dgm:pt>
    <dgm:pt modelId="{B9498A73-663B-45E1-A06A-70C01B3D96E7}">
      <dgm:prSet/>
      <dgm:spPr/>
      <dgm:t>
        <a:bodyPr/>
        <a:lstStyle/>
        <a:p>
          <a:r>
            <a:rPr lang="en-US"/>
            <a:t>All the sites are in very close proximity to the coast.</a:t>
          </a:r>
        </a:p>
      </dgm:t>
    </dgm:pt>
    <dgm:pt modelId="{E15DBF35-7061-47C9-B498-4E538037EEF5}" type="parTrans" cxnId="{4F07708B-9A3E-47D0-A595-4FFE975434FA}">
      <dgm:prSet/>
      <dgm:spPr/>
      <dgm:t>
        <a:bodyPr/>
        <a:lstStyle/>
        <a:p>
          <a:endParaRPr lang="en-US"/>
        </a:p>
      </dgm:t>
    </dgm:pt>
    <dgm:pt modelId="{653E9C3D-3A74-455F-8485-4AEF25E61A73}" type="sibTrans" cxnId="{4F07708B-9A3E-47D0-A595-4FFE975434FA}">
      <dgm:prSet/>
      <dgm:spPr/>
      <dgm:t>
        <a:bodyPr/>
        <a:lstStyle/>
        <a:p>
          <a:endParaRPr lang="en-US"/>
        </a:p>
      </dgm:t>
    </dgm:pt>
    <dgm:pt modelId="{2BB86CD4-E41D-4FE6-B4C8-42BD6FB7FCD5}">
      <dgm:prSet/>
      <dgm:spPr/>
      <dgm:t>
        <a:bodyPr/>
        <a:lstStyle/>
        <a:p>
          <a:r>
            <a:rPr lang="en-US"/>
            <a:t>The success rate of launches increases over the years.</a:t>
          </a:r>
        </a:p>
      </dgm:t>
    </dgm:pt>
    <dgm:pt modelId="{F379082D-9555-4905-B090-9A8A12F02094}" type="parTrans" cxnId="{D1E5E84A-E3DA-4998-859A-6AAAEADD1D31}">
      <dgm:prSet/>
      <dgm:spPr/>
      <dgm:t>
        <a:bodyPr/>
        <a:lstStyle/>
        <a:p>
          <a:endParaRPr lang="en-US"/>
        </a:p>
      </dgm:t>
    </dgm:pt>
    <dgm:pt modelId="{DC373FB2-EC36-48C0-B1CA-C013A9C6C4EB}" type="sibTrans" cxnId="{D1E5E84A-E3DA-4998-859A-6AAAEADD1D31}">
      <dgm:prSet/>
      <dgm:spPr/>
      <dgm:t>
        <a:bodyPr/>
        <a:lstStyle/>
        <a:p>
          <a:endParaRPr lang="en-US"/>
        </a:p>
      </dgm:t>
    </dgm:pt>
    <dgm:pt modelId="{84E94EC7-A671-4E3D-880A-D30425C6933C}">
      <dgm:prSet/>
      <dgm:spPr/>
      <dgm:t>
        <a:bodyPr/>
        <a:lstStyle/>
        <a:p>
          <a:r>
            <a:rPr lang="en-US"/>
            <a:t>KSC LC-39A has the highest success rate of the launches from all the sites.</a:t>
          </a:r>
        </a:p>
      </dgm:t>
    </dgm:pt>
    <dgm:pt modelId="{9A42A3DC-E5D3-41B0-A6D2-02C8BD7ADA7B}" type="parTrans" cxnId="{72F07A5E-45A4-4807-9ECE-F73C0C8BFACD}">
      <dgm:prSet/>
      <dgm:spPr/>
      <dgm:t>
        <a:bodyPr/>
        <a:lstStyle/>
        <a:p>
          <a:endParaRPr lang="en-US"/>
        </a:p>
      </dgm:t>
    </dgm:pt>
    <dgm:pt modelId="{45E17F4E-CD62-48B0-8D7E-3227AAC9BBFE}" type="sibTrans" cxnId="{72F07A5E-45A4-4807-9ECE-F73C0C8BFACD}">
      <dgm:prSet/>
      <dgm:spPr/>
      <dgm:t>
        <a:bodyPr/>
        <a:lstStyle/>
        <a:p>
          <a:endParaRPr lang="en-US"/>
        </a:p>
      </dgm:t>
    </dgm:pt>
    <dgm:pt modelId="{D6F1D552-102A-49E2-B6B4-2606BFD591BA}">
      <dgm:prSet/>
      <dgm:spPr/>
      <dgm:t>
        <a:bodyPr/>
        <a:lstStyle/>
        <a:p>
          <a:r>
            <a:rPr lang="en-US"/>
            <a:t>•Orbits ES-L1, GEO, HEO and SSO have 100% success rate.</a:t>
          </a:r>
        </a:p>
      </dgm:t>
    </dgm:pt>
    <dgm:pt modelId="{F471EE7D-6E48-4489-8751-11479E4A3E0A}" type="parTrans" cxnId="{C695E7D6-3AD6-410E-8943-8F8F1D2C2692}">
      <dgm:prSet/>
      <dgm:spPr/>
      <dgm:t>
        <a:bodyPr/>
        <a:lstStyle/>
        <a:p>
          <a:endParaRPr lang="en-US"/>
        </a:p>
      </dgm:t>
    </dgm:pt>
    <dgm:pt modelId="{38443D17-7DB0-42BB-A5BF-57543DA98E8A}" type="sibTrans" cxnId="{C695E7D6-3AD6-410E-8943-8F8F1D2C2692}">
      <dgm:prSet/>
      <dgm:spPr/>
      <dgm:t>
        <a:bodyPr/>
        <a:lstStyle/>
        <a:p>
          <a:endParaRPr lang="en-US"/>
        </a:p>
      </dgm:t>
    </dgm:pt>
    <dgm:pt modelId="{E0995680-83A6-4D6D-BD71-5FEB8D538CD9}" type="pres">
      <dgm:prSet presAssocID="{3ECBA606-E8E9-4615-AE76-38ED22B89971}" presName="root" presStyleCnt="0">
        <dgm:presLayoutVars>
          <dgm:dir/>
          <dgm:resizeHandles val="exact"/>
        </dgm:presLayoutVars>
      </dgm:prSet>
      <dgm:spPr/>
    </dgm:pt>
    <dgm:pt modelId="{D26267E0-0450-4133-8F10-96093AD66EAF}" type="pres">
      <dgm:prSet presAssocID="{3ECBA606-E8E9-4615-AE76-38ED22B89971}" presName="container" presStyleCnt="0">
        <dgm:presLayoutVars>
          <dgm:dir/>
          <dgm:resizeHandles val="exact"/>
        </dgm:presLayoutVars>
      </dgm:prSet>
      <dgm:spPr/>
    </dgm:pt>
    <dgm:pt modelId="{11CDC2B1-33FA-4C01-80A2-DC881A3684A8}" type="pres">
      <dgm:prSet presAssocID="{2685F43E-7CF7-49F9-8AEA-B42729589939}" presName="compNode" presStyleCnt="0"/>
      <dgm:spPr/>
    </dgm:pt>
    <dgm:pt modelId="{94B5F2B8-ED77-46F7-AB54-CECD9746C665}" type="pres">
      <dgm:prSet presAssocID="{2685F43E-7CF7-49F9-8AEA-B42729589939}" presName="iconBgRect" presStyleLbl="bgShp" presStyleIdx="0" presStyleCnt="6"/>
      <dgm:spPr/>
    </dgm:pt>
    <dgm:pt modelId="{B17D8A21-7F74-424A-8FDB-938C0411A32E}" type="pres">
      <dgm:prSet presAssocID="{2685F43E-7CF7-49F9-8AEA-B427295899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33DE82C0-50C7-460F-9CED-6708E73779A8}" type="pres">
      <dgm:prSet presAssocID="{2685F43E-7CF7-49F9-8AEA-B42729589939}" presName="spaceRect" presStyleCnt="0"/>
      <dgm:spPr/>
    </dgm:pt>
    <dgm:pt modelId="{3CCA61C7-5749-42EE-99FE-5F024BB978C0}" type="pres">
      <dgm:prSet presAssocID="{2685F43E-7CF7-49F9-8AEA-B42729589939}" presName="textRect" presStyleLbl="revTx" presStyleIdx="0" presStyleCnt="6">
        <dgm:presLayoutVars>
          <dgm:chMax val="1"/>
          <dgm:chPref val="1"/>
        </dgm:presLayoutVars>
      </dgm:prSet>
      <dgm:spPr/>
    </dgm:pt>
    <dgm:pt modelId="{004545DC-23D3-4604-B448-B90F060E4181}" type="pres">
      <dgm:prSet presAssocID="{5EF886AF-BBC2-4EE7-BA02-A4C482E6ADB2}" presName="sibTrans" presStyleLbl="sibTrans2D1" presStyleIdx="0" presStyleCnt="0"/>
      <dgm:spPr/>
    </dgm:pt>
    <dgm:pt modelId="{9237EA10-9F5E-4F6A-A0BD-E9AEAC0A63DC}" type="pres">
      <dgm:prSet presAssocID="{363B059F-3399-4719-BED2-AC8DD3850655}" presName="compNode" presStyleCnt="0"/>
      <dgm:spPr/>
    </dgm:pt>
    <dgm:pt modelId="{EB947332-1F57-4306-AEB0-C464D65360AC}" type="pres">
      <dgm:prSet presAssocID="{363B059F-3399-4719-BED2-AC8DD3850655}" presName="iconBgRect" presStyleLbl="bgShp" presStyleIdx="1" presStyleCnt="6"/>
      <dgm:spPr/>
    </dgm:pt>
    <dgm:pt modelId="{86DC5793-C3C4-4E51-91FB-3FC2DED5B104}" type="pres">
      <dgm:prSet presAssocID="{363B059F-3399-4719-BED2-AC8DD385065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C04E566C-1D7E-45D5-B2E4-77E6D3554898}" type="pres">
      <dgm:prSet presAssocID="{363B059F-3399-4719-BED2-AC8DD3850655}" presName="spaceRect" presStyleCnt="0"/>
      <dgm:spPr/>
    </dgm:pt>
    <dgm:pt modelId="{7B95FF60-7E94-4A80-BD8B-FB407D77A72E}" type="pres">
      <dgm:prSet presAssocID="{363B059F-3399-4719-BED2-AC8DD3850655}" presName="textRect" presStyleLbl="revTx" presStyleIdx="1" presStyleCnt="6">
        <dgm:presLayoutVars>
          <dgm:chMax val="1"/>
          <dgm:chPref val="1"/>
        </dgm:presLayoutVars>
      </dgm:prSet>
      <dgm:spPr/>
    </dgm:pt>
    <dgm:pt modelId="{674C240D-285B-4BB2-9B74-317ABDC23885}" type="pres">
      <dgm:prSet presAssocID="{83D27653-9423-4FC5-9B0B-9180BC25FADF}" presName="sibTrans" presStyleLbl="sibTrans2D1" presStyleIdx="0" presStyleCnt="0"/>
      <dgm:spPr/>
    </dgm:pt>
    <dgm:pt modelId="{603A524A-B01F-4CA2-AD76-7B74250AA884}" type="pres">
      <dgm:prSet presAssocID="{B9498A73-663B-45E1-A06A-70C01B3D96E7}" presName="compNode" presStyleCnt="0"/>
      <dgm:spPr/>
    </dgm:pt>
    <dgm:pt modelId="{45C2BA36-2D69-4CE9-861A-24DD6E61ED72}" type="pres">
      <dgm:prSet presAssocID="{B9498A73-663B-45E1-A06A-70C01B3D96E7}" presName="iconBgRect" presStyleLbl="bgShp" presStyleIdx="2" presStyleCnt="6"/>
      <dgm:spPr/>
    </dgm:pt>
    <dgm:pt modelId="{A658884E-1F0C-4B93-8B3E-0ABEEA93E3E6}" type="pres">
      <dgm:prSet presAssocID="{B9498A73-663B-45E1-A06A-70C01B3D96E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house scene"/>
        </a:ext>
      </dgm:extLst>
    </dgm:pt>
    <dgm:pt modelId="{B4AAD3E6-97FC-4B3E-91EE-E03BF93CCF92}" type="pres">
      <dgm:prSet presAssocID="{B9498A73-663B-45E1-A06A-70C01B3D96E7}" presName="spaceRect" presStyleCnt="0"/>
      <dgm:spPr/>
    </dgm:pt>
    <dgm:pt modelId="{234AF178-4E51-48DE-8DC7-C7985CB62782}" type="pres">
      <dgm:prSet presAssocID="{B9498A73-663B-45E1-A06A-70C01B3D96E7}" presName="textRect" presStyleLbl="revTx" presStyleIdx="2" presStyleCnt="6">
        <dgm:presLayoutVars>
          <dgm:chMax val="1"/>
          <dgm:chPref val="1"/>
        </dgm:presLayoutVars>
      </dgm:prSet>
      <dgm:spPr/>
    </dgm:pt>
    <dgm:pt modelId="{21115A52-9A30-4EB7-8282-3488A7B4DF4F}" type="pres">
      <dgm:prSet presAssocID="{653E9C3D-3A74-455F-8485-4AEF25E61A73}" presName="sibTrans" presStyleLbl="sibTrans2D1" presStyleIdx="0" presStyleCnt="0"/>
      <dgm:spPr/>
    </dgm:pt>
    <dgm:pt modelId="{417EA656-5D58-45FB-996E-A854E9543F47}" type="pres">
      <dgm:prSet presAssocID="{2BB86CD4-E41D-4FE6-B4C8-42BD6FB7FCD5}" presName="compNode" presStyleCnt="0"/>
      <dgm:spPr/>
    </dgm:pt>
    <dgm:pt modelId="{8332CC0D-FBAB-4463-B84E-0D4D253BEBB0}" type="pres">
      <dgm:prSet presAssocID="{2BB86CD4-E41D-4FE6-B4C8-42BD6FB7FCD5}" presName="iconBgRect" presStyleLbl="bgShp" presStyleIdx="3" presStyleCnt="6"/>
      <dgm:spPr/>
    </dgm:pt>
    <dgm:pt modelId="{79F0BACC-9DF6-47E6-86FF-C22CC60855EC}" type="pres">
      <dgm:prSet presAssocID="{2BB86CD4-E41D-4FE6-B4C8-42BD6FB7FCD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ximize"/>
        </a:ext>
      </dgm:extLst>
    </dgm:pt>
    <dgm:pt modelId="{1266DD2F-1A98-4B53-BFB8-5EB8A6420A22}" type="pres">
      <dgm:prSet presAssocID="{2BB86CD4-E41D-4FE6-B4C8-42BD6FB7FCD5}" presName="spaceRect" presStyleCnt="0"/>
      <dgm:spPr/>
    </dgm:pt>
    <dgm:pt modelId="{5804E590-2E3A-41E6-BC18-1AFFF6CDC387}" type="pres">
      <dgm:prSet presAssocID="{2BB86CD4-E41D-4FE6-B4C8-42BD6FB7FCD5}" presName="textRect" presStyleLbl="revTx" presStyleIdx="3" presStyleCnt="6">
        <dgm:presLayoutVars>
          <dgm:chMax val="1"/>
          <dgm:chPref val="1"/>
        </dgm:presLayoutVars>
      </dgm:prSet>
      <dgm:spPr/>
    </dgm:pt>
    <dgm:pt modelId="{1A605261-6EDF-4A3E-A3F9-C060F88766AA}" type="pres">
      <dgm:prSet presAssocID="{DC373FB2-EC36-48C0-B1CA-C013A9C6C4EB}" presName="sibTrans" presStyleLbl="sibTrans2D1" presStyleIdx="0" presStyleCnt="0"/>
      <dgm:spPr/>
    </dgm:pt>
    <dgm:pt modelId="{57754E38-D99F-4FA2-8912-4E5FA074C560}" type="pres">
      <dgm:prSet presAssocID="{84E94EC7-A671-4E3D-880A-D30425C6933C}" presName="compNode" presStyleCnt="0"/>
      <dgm:spPr/>
    </dgm:pt>
    <dgm:pt modelId="{B2B8B4F2-0D55-4B0B-ABE1-EDDDD61E1309}" type="pres">
      <dgm:prSet presAssocID="{84E94EC7-A671-4E3D-880A-D30425C6933C}" presName="iconBgRect" presStyleLbl="bgShp" presStyleIdx="4" presStyleCnt="6"/>
      <dgm:spPr/>
    </dgm:pt>
    <dgm:pt modelId="{8A8F80BD-CCDF-40EC-BD31-0D72A627B73A}" type="pres">
      <dgm:prSet presAssocID="{84E94EC7-A671-4E3D-880A-D30425C6933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urkey"/>
        </a:ext>
      </dgm:extLst>
    </dgm:pt>
    <dgm:pt modelId="{ABE0C472-F1E0-45F1-A864-3CDD3279A889}" type="pres">
      <dgm:prSet presAssocID="{84E94EC7-A671-4E3D-880A-D30425C6933C}" presName="spaceRect" presStyleCnt="0"/>
      <dgm:spPr/>
    </dgm:pt>
    <dgm:pt modelId="{F332AD45-EBBB-4BF4-90F5-8ED2FBC11D5C}" type="pres">
      <dgm:prSet presAssocID="{84E94EC7-A671-4E3D-880A-D30425C6933C}" presName="textRect" presStyleLbl="revTx" presStyleIdx="4" presStyleCnt="6">
        <dgm:presLayoutVars>
          <dgm:chMax val="1"/>
          <dgm:chPref val="1"/>
        </dgm:presLayoutVars>
      </dgm:prSet>
      <dgm:spPr/>
    </dgm:pt>
    <dgm:pt modelId="{75256302-D53A-4043-A46F-541845DEFA5D}" type="pres">
      <dgm:prSet presAssocID="{45E17F4E-CD62-48B0-8D7E-3227AAC9BBFE}" presName="sibTrans" presStyleLbl="sibTrans2D1" presStyleIdx="0" presStyleCnt="0"/>
      <dgm:spPr/>
    </dgm:pt>
    <dgm:pt modelId="{4DC8DE56-F999-49E6-A90A-BCC794FA800C}" type="pres">
      <dgm:prSet presAssocID="{D6F1D552-102A-49E2-B6B4-2606BFD591BA}" presName="compNode" presStyleCnt="0"/>
      <dgm:spPr/>
    </dgm:pt>
    <dgm:pt modelId="{1313AC0B-D432-4924-98AA-76363792154C}" type="pres">
      <dgm:prSet presAssocID="{D6F1D552-102A-49E2-B6B4-2606BFD591BA}" presName="iconBgRect" presStyleLbl="bgShp" presStyleIdx="5" presStyleCnt="6"/>
      <dgm:spPr/>
    </dgm:pt>
    <dgm:pt modelId="{A5E769E4-7777-4238-964E-599DC550EB6F}" type="pres">
      <dgm:prSet presAssocID="{D6F1D552-102A-49E2-B6B4-2606BFD591B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orld"/>
        </a:ext>
      </dgm:extLst>
    </dgm:pt>
    <dgm:pt modelId="{888B4CAF-32DE-49FB-AEB3-0444FF9CAFA5}" type="pres">
      <dgm:prSet presAssocID="{D6F1D552-102A-49E2-B6B4-2606BFD591BA}" presName="spaceRect" presStyleCnt="0"/>
      <dgm:spPr/>
    </dgm:pt>
    <dgm:pt modelId="{588CB6DE-35C8-4E6A-B256-59245AB175D2}" type="pres">
      <dgm:prSet presAssocID="{D6F1D552-102A-49E2-B6B4-2606BFD591BA}" presName="textRect" presStyleLbl="revTx" presStyleIdx="5" presStyleCnt="6">
        <dgm:presLayoutVars>
          <dgm:chMax val="1"/>
          <dgm:chPref val="1"/>
        </dgm:presLayoutVars>
      </dgm:prSet>
      <dgm:spPr/>
    </dgm:pt>
  </dgm:ptLst>
  <dgm:cxnLst>
    <dgm:cxn modelId="{A21A923B-9B94-4B06-A27F-780B96BDD7F6}" type="presOf" srcId="{363B059F-3399-4719-BED2-AC8DD3850655}" destId="{7B95FF60-7E94-4A80-BD8B-FB407D77A72E}" srcOrd="0" destOrd="0" presId="urn:microsoft.com/office/officeart/2018/2/layout/IconCircleList"/>
    <dgm:cxn modelId="{724AFB5B-BAA8-4DE2-A97D-C3E78032306B}" type="presOf" srcId="{2BB86CD4-E41D-4FE6-B4C8-42BD6FB7FCD5}" destId="{5804E590-2E3A-41E6-BC18-1AFFF6CDC387}" srcOrd="0" destOrd="0" presId="urn:microsoft.com/office/officeart/2018/2/layout/IconCircleList"/>
    <dgm:cxn modelId="{72F07A5E-45A4-4807-9ECE-F73C0C8BFACD}" srcId="{3ECBA606-E8E9-4615-AE76-38ED22B89971}" destId="{84E94EC7-A671-4E3D-880A-D30425C6933C}" srcOrd="4" destOrd="0" parTransId="{9A42A3DC-E5D3-41B0-A6D2-02C8BD7ADA7B}" sibTransId="{45E17F4E-CD62-48B0-8D7E-3227AAC9BBFE}"/>
    <dgm:cxn modelId="{33725B41-4FDF-4B2B-B4B2-BD88B5AEBADA}" type="presOf" srcId="{5EF886AF-BBC2-4EE7-BA02-A4C482E6ADB2}" destId="{004545DC-23D3-4604-B448-B90F060E4181}" srcOrd="0" destOrd="0" presId="urn:microsoft.com/office/officeart/2018/2/layout/IconCircleList"/>
    <dgm:cxn modelId="{24540464-8209-4E09-8B7E-7A91AA01AB2E}" type="presOf" srcId="{45E17F4E-CD62-48B0-8D7E-3227AAC9BBFE}" destId="{75256302-D53A-4043-A46F-541845DEFA5D}" srcOrd="0" destOrd="0" presId="urn:microsoft.com/office/officeart/2018/2/layout/IconCircleList"/>
    <dgm:cxn modelId="{1AA93269-F13C-488C-AA67-90CBA414DF18}" type="presOf" srcId="{3ECBA606-E8E9-4615-AE76-38ED22B89971}" destId="{E0995680-83A6-4D6D-BD71-5FEB8D538CD9}" srcOrd="0" destOrd="0" presId="urn:microsoft.com/office/officeart/2018/2/layout/IconCircleList"/>
    <dgm:cxn modelId="{D1E5E84A-E3DA-4998-859A-6AAAEADD1D31}" srcId="{3ECBA606-E8E9-4615-AE76-38ED22B89971}" destId="{2BB86CD4-E41D-4FE6-B4C8-42BD6FB7FCD5}" srcOrd="3" destOrd="0" parTransId="{F379082D-9555-4905-B090-9A8A12F02094}" sibTransId="{DC373FB2-EC36-48C0-B1CA-C013A9C6C4EB}"/>
    <dgm:cxn modelId="{4F07708B-9A3E-47D0-A595-4FFE975434FA}" srcId="{3ECBA606-E8E9-4615-AE76-38ED22B89971}" destId="{B9498A73-663B-45E1-A06A-70C01B3D96E7}" srcOrd="2" destOrd="0" parTransId="{E15DBF35-7061-47C9-B498-4E538037EEF5}" sibTransId="{653E9C3D-3A74-455F-8485-4AEF25E61A73}"/>
    <dgm:cxn modelId="{BC7485A6-EFC9-4224-A773-576F962F1B77}" type="presOf" srcId="{DC373FB2-EC36-48C0-B1CA-C013A9C6C4EB}" destId="{1A605261-6EDF-4A3E-A3F9-C060F88766AA}" srcOrd="0" destOrd="0" presId="urn:microsoft.com/office/officeart/2018/2/layout/IconCircleList"/>
    <dgm:cxn modelId="{375AF1A6-9166-49DA-B367-5BBF49093027}" type="presOf" srcId="{83D27653-9423-4FC5-9B0B-9180BC25FADF}" destId="{674C240D-285B-4BB2-9B74-317ABDC23885}" srcOrd="0" destOrd="0" presId="urn:microsoft.com/office/officeart/2018/2/layout/IconCircleList"/>
    <dgm:cxn modelId="{571DE4BE-68E2-4E50-9495-E0EB85A53EE6}" type="presOf" srcId="{653E9C3D-3A74-455F-8485-4AEF25E61A73}" destId="{21115A52-9A30-4EB7-8282-3488A7B4DF4F}" srcOrd="0" destOrd="0" presId="urn:microsoft.com/office/officeart/2018/2/layout/IconCircleList"/>
    <dgm:cxn modelId="{A85FDFC3-D512-4A0E-9488-FDB37EA479E2}" srcId="{3ECBA606-E8E9-4615-AE76-38ED22B89971}" destId="{363B059F-3399-4719-BED2-AC8DD3850655}" srcOrd="1" destOrd="0" parTransId="{633E5F33-BF12-4749-9470-707C151FCA56}" sibTransId="{83D27653-9423-4FC5-9B0B-9180BC25FADF}"/>
    <dgm:cxn modelId="{39EAA9D3-9392-4713-8DD3-FDD354B2419A}" type="presOf" srcId="{84E94EC7-A671-4E3D-880A-D30425C6933C}" destId="{F332AD45-EBBB-4BF4-90F5-8ED2FBC11D5C}" srcOrd="0" destOrd="0" presId="urn:microsoft.com/office/officeart/2018/2/layout/IconCircleList"/>
    <dgm:cxn modelId="{C695E7D6-3AD6-410E-8943-8F8F1D2C2692}" srcId="{3ECBA606-E8E9-4615-AE76-38ED22B89971}" destId="{D6F1D552-102A-49E2-B6B4-2606BFD591BA}" srcOrd="5" destOrd="0" parTransId="{F471EE7D-6E48-4489-8751-11479E4A3E0A}" sibTransId="{38443D17-7DB0-42BB-A5BF-57543DA98E8A}"/>
    <dgm:cxn modelId="{64DD9EDB-A194-4C63-9E54-6BB150D1A1D3}" type="presOf" srcId="{B9498A73-663B-45E1-A06A-70C01B3D96E7}" destId="{234AF178-4E51-48DE-8DC7-C7985CB62782}" srcOrd="0" destOrd="0" presId="urn:microsoft.com/office/officeart/2018/2/layout/IconCircleList"/>
    <dgm:cxn modelId="{444100E0-AA4F-48F0-9A73-6393F16C4FAB}" srcId="{3ECBA606-E8E9-4615-AE76-38ED22B89971}" destId="{2685F43E-7CF7-49F9-8AEA-B42729589939}" srcOrd="0" destOrd="0" parTransId="{D03674EA-0FED-40E6-B56B-239DF311EC62}" sibTransId="{5EF886AF-BBC2-4EE7-BA02-A4C482E6ADB2}"/>
    <dgm:cxn modelId="{2E1C29E6-D60E-4C63-BDE6-14398B85B087}" type="presOf" srcId="{2685F43E-7CF7-49F9-8AEA-B42729589939}" destId="{3CCA61C7-5749-42EE-99FE-5F024BB978C0}" srcOrd="0" destOrd="0" presId="urn:microsoft.com/office/officeart/2018/2/layout/IconCircleList"/>
    <dgm:cxn modelId="{DB83E2E7-BAFD-4ED5-8EE0-982C0870A431}" type="presOf" srcId="{D6F1D552-102A-49E2-B6B4-2606BFD591BA}" destId="{588CB6DE-35C8-4E6A-B256-59245AB175D2}" srcOrd="0" destOrd="0" presId="urn:microsoft.com/office/officeart/2018/2/layout/IconCircleList"/>
    <dgm:cxn modelId="{E81811F5-2248-43CF-A8B6-9FCF464B14CE}" type="presParOf" srcId="{E0995680-83A6-4D6D-BD71-5FEB8D538CD9}" destId="{D26267E0-0450-4133-8F10-96093AD66EAF}" srcOrd="0" destOrd="0" presId="urn:microsoft.com/office/officeart/2018/2/layout/IconCircleList"/>
    <dgm:cxn modelId="{F862261A-C718-4DB6-B39A-7C1D4D4C4B52}" type="presParOf" srcId="{D26267E0-0450-4133-8F10-96093AD66EAF}" destId="{11CDC2B1-33FA-4C01-80A2-DC881A3684A8}" srcOrd="0" destOrd="0" presId="urn:microsoft.com/office/officeart/2018/2/layout/IconCircleList"/>
    <dgm:cxn modelId="{99B6D879-8012-4FDD-A154-7D76395CDD8D}" type="presParOf" srcId="{11CDC2B1-33FA-4C01-80A2-DC881A3684A8}" destId="{94B5F2B8-ED77-46F7-AB54-CECD9746C665}" srcOrd="0" destOrd="0" presId="urn:microsoft.com/office/officeart/2018/2/layout/IconCircleList"/>
    <dgm:cxn modelId="{ADB62275-899C-40EE-BA6E-956694A5703A}" type="presParOf" srcId="{11CDC2B1-33FA-4C01-80A2-DC881A3684A8}" destId="{B17D8A21-7F74-424A-8FDB-938C0411A32E}" srcOrd="1" destOrd="0" presId="urn:microsoft.com/office/officeart/2018/2/layout/IconCircleList"/>
    <dgm:cxn modelId="{671CD417-1BA8-40B5-B296-7E082A075616}" type="presParOf" srcId="{11CDC2B1-33FA-4C01-80A2-DC881A3684A8}" destId="{33DE82C0-50C7-460F-9CED-6708E73779A8}" srcOrd="2" destOrd="0" presId="urn:microsoft.com/office/officeart/2018/2/layout/IconCircleList"/>
    <dgm:cxn modelId="{EDD73B72-14CB-463D-94E5-22002A999210}" type="presParOf" srcId="{11CDC2B1-33FA-4C01-80A2-DC881A3684A8}" destId="{3CCA61C7-5749-42EE-99FE-5F024BB978C0}" srcOrd="3" destOrd="0" presId="urn:microsoft.com/office/officeart/2018/2/layout/IconCircleList"/>
    <dgm:cxn modelId="{38E7A948-DE43-4006-A879-480442EF8163}" type="presParOf" srcId="{D26267E0-0450-4133-8F10-96093AD66EAF}" destId="{004545DC-23D3-4604-B448-B90F060E4181}" srcOrd="1" destOrd="0" presId="urn:microsoft.com/office/officeart/2018/2/layout/IconCircleList"/>
    <dgm:cxn modelId="{BA719015-6296-42FF-AE24-8796CCC47B3B}" type="presParOf" srcId="{D26267E0-0450-4133-8F10-96093AD66EAF}" destId="{9237EA10-9F5E-4F6A-A0BD-E9AEAC0A63DC}" srcOrd="2" destOrd="0" presId="urn:microsoft.com/office/officeart/2018/2/layout/IconCircleList"/>
    <dgm:cxn modelId="{E66E8A0D-2A35-4CF3-98CA-48509E8C5679}" type="presParOf" srcId="{9237EA10-9F5E-4F6A-A0BD-E9AEAC0A63DC}" destId="{EB947332-1F57-4306-AEB0-C464D65360AC}" srcOrd="0" destOrd="0" presId="urn:microsoft.com/office/officeart/2018/2/layout/IconCircleList"/>
    <dgm:cxn modelId="{60E661BE-8341-4937-9F14-67A27A9789AA}" type="presParOf" srcId="{9237EA10-9F5E-4F6A-A0BD-E9AEAC0A63DC}" destId="{86DC5793-C3C4-4E51-91FB-3FC2DED5B104}" srcOrd="1" destOrd="0" presId="urn:microsoft.com/office/officeart/2018/2/layout/IconCircleList"/>
    <dgm:cxn modelId="{574CDFF8-DD76-4C8D-BEAD-7401C06AA900}" type="presParOf" srcId="{9237EA10-9F5E-4F6A-A0BD-E9AEAC0A63DC}" destId="{C04E566C-1D7E-45D5-B2E4-77E6D3554898}" srcOrd="2" destOrd="0" presId="urn:microsoft.com/office/officeart/2018/2/layout/IconCircleList"/>
    <dgm:cxn modelId="{433352C4-FD81-45C5-AFD3-DBDFDABA4B78}" type="presParOf" srcId="{9237EA10-9F5E-4F6A-A0BD-E9AEAC0A63DC}" destId="{7B95FF60-7E94-4A80-BD8B-FB407D77A72E}" srcOrd="3" destOrd="0" presId="urn:microsoft.com/office/officeart/2018/2/layout/IconCircleList"/>
    <dgm:cxn modelId="{A65D053F-8539-4B4C-88A9-49447D0FC62D}" type="presParOf" srcId="{D26267E0-0450-4133-8F10-96093AD66EAF}" destId="{674C240D-285B-4BB2-9B74-317ABDC23885}" srcOrd="3" destOrd="0" presId="urn:microsoft.com/office/officeart/2018/2/layout/IconCircleList"/>
    <dgm:cxn modelId="{2A0642D1-887C-4471-A684-1516930EA4F4}" type="presParOf" srcId="{D26267E0-0450-4133-8F10-96093AD66EAF}" destId="{603A524A-B01F-4CA2-AD76-7B74250AA884}" srcOrd="4" destOrd="0" presId="urn:microsoft.com/office/officeart/2018/2/layout/IconCircleList"/>
    <dgm:cxn modelId="{C09F068D-A9E4-47E7-862E-D0772973CF00}" type="presParOf" srcId="{603A524A-B01F-4CA2-AD76-7B74250AA884}" destId="{45C2BA36-2D69-4CE9-861A-24DD6E61ED72}" srcOrd="0" destOrd="0" presId="urn:microsoft.com/office/officeart/2018/2/layout/IconCircleList"/>
    <dgm:cxn modelId="{266691D8-B7EA-4F32-9F7F-248C787E2BEF}" type="presParOf" srcId="{603A524A-B01F-4CA2-AD76-7B74250AA884}" destId="{A658884E-1F0C-4B93-8B3E-0ABEEA93E3E6}" srcOrd="1" destOrd="0" presId="urn:microsoft.com/office/officeart/2018/2/layout/IconCircleList"/>
    <dgm:cxn modelId="{4EEF7876-1E1B-4DF5-A6F9-E7A6D8CA0848}" type="presParOf" srcId="{603A524A-B01F-4CA2-AD76-7B74250AA884}" destId="{B4AAD3E6-97FC-4B3E-91EE-E03BF93CCF92}" srcOrd="2" destOrd="0" presId="urn:microsoft.com/office/officeart/2018/2/layout/IconCircleList"/>
    <dgm:cxn modelId="{B6401AAC-AAD4-48D7-A6ED-34E9EC896FE4}" type="presParOf" srcId="{603A524A-B01F-4CA2-AD76-7B74250AA884}" destId="{234AF178-4E51-48DE-8DC7-C7985CB62782}" srcOrd="3" destOrd="0" presId="urn:microsoft.com/office/officeart/2018/2/layout/IconCircleList"/>
    <dgm:cxn modelId="{78935540-5316-4613-8CAD-184A1B3BF554}" type="presParOf" srcId="{D26267E0-0450-4133-8F10-96093AD66EAF}" destId="{21115A52-9A30-4EB7-8282-3488A7B4DF4F}" srcOrd="5" destOrd="0" presId="urn:microsoft.com/office/officeart/2018/2/layout/IconCircleList"/>
    <dgm:cxn modelId="{F2E399FF-1332-437D-AB8D-7F5087945D8A}" type="presParOf" srcId="{D26267E0-0450-4133-8F10-96093AD66EAF}" destId="{417EA656-5D58-45FB-996E-A854E9543F47}" srcOrd="6" destOrd="0" presId="urn:microsoft.com/office/officeart/2018/2/layout/IconCircleList"/>
    <dgm:cxn modelId="{D684DB58-CEF1-4232-BB4F-5081827EE41E}" type="presParOf" srcId="{417EA656-5D58-45FB-996E-A854E9543F47}" destId="{8332CC0D-FBAB-4463-B84E-0D4D253BEBB0}" srcOrd="0" destOrd="0" presId="urn:microsoft.com/office/officeart/2018/2/layout/IconCircleList"/>
    <dgm:cxn modelId="{B2804AD2-D5E7-4194-9B02-0D0FD7E725E2}" type="presParOf" srcId="{417EA656-5D58-45FB-996E-A854E9543F47}" destId="{79F0BACC-9DF6-47E6-86FF-C22CC60855EC}" srcOrd="1" destOrd="0" presId="urn:microsoft.com/office/officeart/2018/2/layout/IconCircleList"/>
    <dgm:cxn modelId="{6515A6E6-E798-45E3-988C-1EBA6867B19F}" type="presParOf" srcId="{417EA656-5D58-45FB-996E-A854E9543F47}" destId="{1266DD2F-1A98-4B53-BFB8-5EB8A6420A22}" srcOrd="2" destOrd="0" presId="urn:microsoft.com/office/officeart/2018/2/layout/IconCircleList"/>
    <dgm:cxn modelId="{B47FFFA1-38E5-47B7-B442-763660DFEAAF}" type="presParOf" srcId="{417EA656-5D58-45FB-996E-A854E9543F47}" destId="{5804E590-2E3A-41E6-BC18-1AFFF6CDC387}" srcOrd="3" destOrd="0" presId="urn:microsoft.com/office/officeart/2018/2/layout/IconCircleList"/>
    <dgm:cxn modelId="{E5602438-38C4-4646-8F69-893AAD2365B0}" type="presParOf" srcId="{D26267E0-0450-4133-8F10-96093AD66EAF}" destId="{1A605261-6EDF-4A3E-A3F9-C060F88766AA}" srcOrd="7" destOrd="0" presId="urn:microsoft.com/office/officeart/2018/2/layout/IconCircleList"/>
    <dgm:cxn modelId="{C5186441-462A-4B91-B585-6E2AF2F8AFB9}" type="presParOf" srcId="{D26267E0-0450-4133-8F10-96093AD66EAF}" destId="{57754E38-D99F-4FA2-8912-4E5FA074C560}" srcOrd="8" destOrd="0" presId="urn:microsoft.com/office/officeart/2018/2/layout/IconCircleList"/>
    <dgm:cxn modelId="{EE9CFB97-A1FA-48B6-8FEE-74F3C157621C}" type="presParOf" srcId="{57754E38-D99F-4FA2-8912-4E5FA074C560}" destId="{B2B8B4F2-0D55-4B0B-ABE1-EDDDD61E1309}" srcOrd="0" destOrd="0" presId="urn:microsoft.com/office/officeart/2018/2/layout/IconCircleList"/>
    <dgm:cxn modelId="{05C58DB8-0F57-40F9-B3D2-84D6C82646AE}" type="presParOf" srcId="{57754E38-D99F-4FA2-8912-4E5FA074C560}" destId="{8A8F80BD-CCDF-40EC-BD31-0D72A627B73A}" srcOrd="1" destOrd="0" presId="urn:microsoft.com/office/officeart/2018/2/layout/IconCircleList"/>
    <dgm:cxn modelId="{3A7D2379-F5FB-4AF7-80D4-3B5CDF413673}" type="presParOf" srcId="{57754E38-D99F-4FA2-8912-4E5FA074C560}" destId="{ABE0C472-F1E0-45F1-A864-3CDD3279A889}" srcOrd="2" destOrd="0" presId="urn:microsoft.com/office/officeart/2018/2/layout/IconCircleList"/>
    <dgm:cxn modelId="{6E9EA149-DBF6-4EB7-B88C-D7C7B7A4E7BD}" type="presParOf" srcId="{57754E38-D99F-4FA2-8912-4E5FA074C560}" destId="{F332AD45-EBBB-4BF4-90F5-8ED2FBC11D5C}" srcOrd="3" destOrd="0" presId="urn:microsoft.com/office/officeart/2018/2/layout/IconCircleList"/>
    <dgm:cxn modelId="{056DB23B-96CA-4221-BD29-4B421F363B8C}" type="presParOf" srcId="{D26267E0-0450-4133-8F10-96093AD66EAF}" destId="{75256302-D53A-4043-A46F-541845DEFA5D}" srcOrd="9" destOrd="0" presId="urn:microsoft.com/office/officeart/2018/2/layout/IconCircleList"/>
    <dgm:cxn modelId="{E6C0C585-8F84-4AB4-B6E1-B6CD35FE3674}" type="presParOf" srcId="{D26267E0-0450-4133-8F10-96093AD66EAF}" destId="{4DC8DE56-F999-49E6-A90A-BCC794FA800C}" srcOrd="10" destOrd="0" presId="urn:microsoft.com/office/officeart/2018/2/layout/IconCircleList"/>
    <dgm:cxn modelId="{91BDC2E3-FCD5-410C-8629-5859C19A29F6}" type="presParOf" srcId="{4DC8DE56-F999-49E6-A90A-BCC794FA800C}" destId="{1313AC0B-D432-4924-98AA-76363792154C}" srcOrd="0" destOrd="0" presId="urn:microsoft.com/office/officeart/2018/2/layout/IconCircleList"/>
    <dgm:cxn modelId="{E29026DD-09FF-4CE6-BEFE-0B46C3A85B06}" type="presParOf" srcId="{4DC8DE56-F999-49E6-A90A-BCC794FA800C}" destId="{A5E769E4-7777-4238-964E-599DC550EB6F}" srcOrd="1" destOrd="0" presId="urn:microsoft.com/office/officeart/2018/2/layout/IconCircleList"/>
    <dgm:cxn modelId="{FB2BF746-25D5-4D7D-8FF1-C440A84CE94E}" type="presParOf" srcId="{4DC8DE56-F999-49E6-A90A-BCC794FA800C}" destId="{888B4CAF-32DE-49FB-AEB3-0444FF9CAFA5}" srcOrd="2" destOrd="0" presId="urn:microsoft.com/office/officeart/2018/2/layout/IconCircleList"/>
    <dgm:cxn modelId="{75B82027-747E-4409-8150-A593A5D5CD64}" type="presParOf" srcId="{4DC8DE56-F999-49E6-A90A-BCC794FA800C}" destId="{588CB6DE-35C8-4E6A-B256-59245AB175D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507CC-4F3D-40E3-9412-B033C4A7B677}">
      <dsp:nvSpPr>
        <dsp:cNvPr id="0" name=""/>
        <dsp:cNvSpPr/>
      </dsp:nvSpPr>
      <dsp:spPr>
        <a:xfrm>
          <a:off x="1218" y="70267"/>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3EEDC-FC6D-445F-9AA1-DBF8301E9ECF}">
      <dsp:nvSpPr>
        <dsp:cNvPr id="0" name=""/>
        <dsp:cNvSpPr/>
      </dsp:nvSpPr>
      <dsp:spPr>
        <a:xfrm>
          <a:off x="144803" y="213852"/>
          <a:ext cx="396566" cy="3965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BFDEB1-F2FF-41DA-AC7D-45863A4D2EB9}">
      <dsp:nvSpPr>
        <dsp:cNvPr id="0" name=""/>
        <dsp:cNvSpPr/>
      </dsp:nvSpPr>
      <dsp:spPr>
        <a:xfrm>
          <a:off x="831469" y="70267"/>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Executive Summary</a:t>
          </a:r>
        </a:p>
      </dsp:txBody>
      <dsp:txXfrm>
        <a:off x="831469" y="70267"/>
        <a:ext cx="1611663" cy="683736"/>
      </dsp:txXfrm>
    </dsp:sp>
    <dsp:sp modelId="{37816254-F750-4522-A226-0221EBC48332}">
      <dsp:nvSpPr>
        <dsp:cNvPr id="0" name=""/>
        <dsp:cNvSpPr/>
      </dsp:nvSpPr>
      <dsp:spPr>
        <a:xfrm>
          <a:off x="2723953" y="70267"/>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A43A7-7B2C-4983-9D17-4AFDFA8C6B40}">
      <dsp:nvSpPr>
        <dsp:cNvPr id="0" name=""/>
        <dsp:cNvSpPr/>
      </dsp:nvSpPr>
      <dsp:spPr>
        <a:xfrm>
          <a:off x="2867537" y="213852"/>
          <a:ext cx="396566" cy="3965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FF51D8-89AD-468A-AC39-C3DA828B4924}">
      <dsp:nvSpPr>
        <dsp:cNvPr id="0" name=""/>
        <dsp:cNvSpPr/>
      </dsp:nvSpPr>
      <dsp:spPr>
        <a:xfrm>
          <a:off x="3554203" y="70267"/>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Introduction</a:t>
          </a:r>
        </a:p>
      </dsp:txBody>
      <dsp:txXfrm>
        <a:off x="3554203" y="70267"/>
        <a:ext cx="1611663" cy="683736"/>
      </dsp:txXfrm>
    </dsp:sp>
    <dsp:sp modelId="{B778C3D1-CF93-4E8A-8750-42BEFDDA4D1A}">
      <dsp:nvSpPr>
        <dsp:cNvPr id="0" name=""/>
        <dsp:cNvSpPr/>
      </dsp:nvSpPr>
      <dsp:spPr>
        <a:xfrm>
          <a:off x="1218" y="1318543"/>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BB3FC-7D41-4E30-B864-FFE7B33586A0}">
      <dsp:nvSpPr>
        <dsp:cNvPr id="0" name=""/>
        <dsp:cNvSpPr/>
      </dsp:nvSpPr>
      <dsp:spPr>
        <a:xfrm>
          <a:off x="144803" y="1462128"/>
          <a:ext cx="396566" cy="3965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C49CE-61C3-430A-85F8-C969E3A7A664}">
      <dsp:nvSpPr>
        <dsp:cNvPr id="0" name=""/>
        <dsp:cNvSpPr/>
      </dsp:nvSpPr>
      <dsp:spPr>
        <a:xfrm>
          <a:off x="831469" y="1318543"/>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Methodology</a:t>
          </a:r>
        </a:p>
      </dsp:txBody>
      <dsp:txXfrm>
        <a:off x="831469" y="1318543"/>
        <a:ext cx="1611663" cy="683736"/>
      </dsp:txXfrm>
    </dsp:sp>
    <dsp:sp modelId="{CA5523C9-B284-4A82-B6F9-9B61B22914E5}">
      <dsp:nvSpPr>
        <dsp:cNvPr id="0" name=""/>
        <dsp:cNvSpPr/>
      </dsp:nvSpPr>
      <dsp:spPr>
        <a:xfrm>
          <a:off x="2723953" y="1318543"/>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967FE-9149-4FBB-BC72-3ADB7ED311DF}">
      <dsp:nvSpPr>
        <dsp:cNvPr id="0" name=""/>
        <dsp:cNvSpPr/>
      </dsp:nvSpPr>
      <dsp:spPr>
        <a:xfrm>
          <a:off x="2867537" y="1462128"/>
          <a:ext cx="396566" cy="3965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B820F9-DA89-44D4-A351-E5F54A9732B5}">
      <dsp:nvSpPr>
        <dsp:cNvPr id="0" name=""/>
        <dsp:cNvSpPr/>
      </dsp:nvSpPr>
      <dsp:spPr>
        <a:xfrm>
          <a:off x="3554203" y="1318543"/>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Results</a:t>
          </a:r>
        </a:p>
      </dsp:txBody>
      <dsp:txXfrm>
        <a:off x="3554203" y="1318543"/>
        <a:ext cx="1611663" cy="683736"/>
      </dsp:txXfrm>
    </dsp:sp>
    <dsp:sp modelId="{D3AABF3D-0E5E-43ED-A90A-F11D3CC804E0}">
      <dsp:nvSpPr>
        <dsp:cNvPr id="0" name=""/>
        <dsp:cNvSpPr/>
      </dsp:nvSpPr>
      <dsp:spPr>
        <a:xfrm>
          <a:off x="1218" y="2566820"/>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37005-5C3E-4E6F-9CFE-96AB6280B0C1}">
      <dsp:nvSpPr>
        <dsp:cNvPr id="0" name=""/>
        <dsp:cNvSpPr/>
      </dsp:nvSpPr>
      <dsp:spPr>
        <a:xfrm>
          <a:off x="144803" y="2710404"/>
          <a:ext cx="396566" cy="3965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C4CC13-10AD-4006-A22A-BCD4C9B861DD}">
      <dsp:nvSpPr>
        <dsp:cNvPr id="0" name=""/>
        <dsp:cNvSpPr/>
      </dsp:nvSpPr>
      <dsp:spPr>
        <a:xfrm>
          <a:off x="831469" y="2566820"/>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Conclusion</a:t>
          </a:r>
        </a:p>
      </dsp:txBody>
      <dsp:txXfrm>
        <a:off x="831469" y="2566820"/>
        <a:ext cx="1611663" cy="683736"/>
      </dsp:txXfrm>
    </dsp:sp>
    <dsp:sp modelId="{80969C13-7853-4D99-B83E-FA0688BBE1C8}">
      <dsp:nvSpPr>
        <dsp:cNvPr id="0" name=""/>
        <dsp:cNvSpPr/>
      </dsp:nvSpPr>
      <dsp:spPr>
        <a:xfrm>
          <a:off x="2723953" y="2566820"/>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E6FA6B-1E9E-4FA9-9B41-908314075A0F}">
      <dsp:nvSpPr>
        <dsp:cNvPr id="0" name=""/>
        <dsp:cNvSpPr/>
      </dsp:nvSpPr>
      <dsp:spPr>
        <a:xfrm>
          <a:off x="2867537" y="2710404"/>
          <a:ext cx="396566" cy="39656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08EB2-81CB-4703-8BE9-5BCDBDDAF29F}">
      <dsp:nvSpPr>
        <dsp:cNvPr id="0" name=""/>
        <dsp:cNvSpPr/>
      </dsp:nvSpPr>
      <dsp:spPr>
        <a:xfrm>
          <a:off x="3554203" y="2566820"/>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Appendix</a:t>
          </a:r>
        </a:p>
      </dsp:txBody>
      <dsp:txXfrm>
        <a:off x="3554203" y="2566820"/>
        <a:ext cx="1611663" cy="683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D3269-BA29-4FAD-8449-6DCAA09D57A6}">
      <dsp:nvSpPr>
        <dsp:cNvPr id="0" name=""/>
        <dsp:cNvSpPr/>
      </dsp:nvSpPr>
      <dsp:spPr>
        <a:xfrm>
          <a:off x="0" y="1433068"/>
          <a:ext cx="11460479" cy="1910757"/>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67B555-7002-4993-9800-7B5949FEE3F2}">
      <dsp:nvSpPr>
        <dsp:cNvPr id="0" name=""/>
        <dsp:cNvSpPr/>
      </dsp:nvSpPr>
      <dsp:spPr>
        <a:xfrm>
          <a:off x="4532" y="0"/>
          <a:ext cx="1981801" cy="191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100000"/>
            </a:lnSpc>
            <a:spcBef>
              <a:spcPct val="0"/>
            </a:spcBef>
            <a:spcAft>
              <a:spcPct val="35000"/>
            </a:spcAft>
            <a:buNone/>
          </a:pPr>
          <a:r>
            <a:rPr lang="en-US" sz="2200" kern="1200"/>
            <a:t>Requesting rocket launch data from SpaceX API</a:t>
          </a:r>
          <a:endParaRPr lang="en-IL" sz="2200" kern="1200" dirty="0"/>
        </a:p>
      </dsp:txBody>
      <dsp:txXfrm>
        <a:off x="4532" y="0"/>
        <a:ext cx="1981801" cy="1910757"/>
      </dsp:txXfrm>
    </dsp:sp>
    <dsp:sp modelId="{7B115B23-F23A-468E-A32C-43100108299F}">
      <dsp:nvSpPr>
        <dsp:cNvPr id="0" name=""/>
        <dsp:cNvSpPr/>
      </dsp:nvSpPr>
      <dsp:spPr>
        <a:xfrm>
          <a:off x="756588" y="2149602"/>
          <a:ext cx="477689" cy="47768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2311B5-2DF4-47FB-AAA6-BD64CBDE65B6}">
      <dsp:nvSpPr>
        <dsp:cNvPr id="0" name=""/>
        <dsp:cNvSpPr/>
      </dsp:nvSpPr>
      <dsp:spPr>
        <a:xfrm>
          <a:off x="2085423" y="2866136"/>
          <a:ext cx="1981801" cy="191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100000"/>
            </a:lnSpc>
            <a:spcBef>
              <a:spcPct val="0"/>
            </a:spcBef>
            <a:spcAft>
              <a:spcPct val="35000"/>
            </a:spcAft>
            <a:buNone/>
          </a:pPr>
          <a:r>
            <a:rPr lang="en-US" sz="2200" kern="1200"/>
            <a:t>bringing data to Data frame</a:t>
          </a:r>
          <a:endParaRPr lang="en-IL" sz="2200" kern="1200" dirty="0"/>
        </a:p>
      </dsp:txBody>
      <dsp:txXfrm>
        <a:off x="2085423" y="2866136"/>
        <a:ext cx="1981801" cy="1910757"/>
      </dsp:txXfrm>
    </dsp:sp>
    <dsp:sp modelId="{B6D9DC3E-0DC2-4DCF-8687-B3CBDEA35890}">
      <dsp:nvSpPr>
        <dsp:cNvPr id="0" name=""/>
        <dsp:cNvSpPr/>
      </dsp:nvSpPr>
      <dsp:spPr>
        <a:xfrm>
          <a:off x="2837479" y="2149602"/>
          <a:ext cx="477689" cy="47768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8AD07B-8798-47AA-9FEB-EF191517E121}">
      <dsp:nvSpPr>
        <dsp:cNvPr id="0" name=""/>
        <dsp:cNvSpPr/>
      </dsp:nvSpPr>
      <dsp:spPr>
        <a:xfrm>
          <a:off x="4166315" y="0"/>
          <a:ext cx="1981801" cy="191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100000"/>
            </a:lnSpc>
            <a:spcBef>
              <a:spcPct val="0"/>
            </a:spcBef>
            <a:spcAft>
              <a:spcPct val="35000"/>
            </a:spcAft>
            <a:buNone/>
          </a:pPr>
          <a:r>
            <a:rPr lang="en-US" sz="2200" kern="1200"/>
            <a:t>Filtering the data frame to only include Falcon 9 launches</a:t>
          </a:r>
          <a:endParaRPr lang="en-IL" sz="2200" kern="1200" dirty="0"/>
        </a:p>
      </dsp:txBody>
      <dsp:txXfrm>
        <a:off x="4166315" y="0"/>
        <a:ext cx="1981801" cy="1910757"/>
      </dsp:txXfrm>
    </dsp:sp>
    <dsp:sp modelId="{808883CB-312C-42A6-AF6A-0F6C1F1707B7}">
      <dsp:nvSpPr>
        <dsp:cNvPr id="0" name=""/>
        <dsp:cNvSpPr/>
      </dsp:nvSpPr>
      <dsp:spPr>
        <a:xfrm>
          <a:off x="4918370" y="2149602"/>
          <a:ext cx="477689" cy="47768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14DE66-021A-42CC-8E89-92F2A9521815}">
      <dsp:nvSpPr>
        <dsp:cNvPr id="0" name=""/>
        <dsp:cNvSpPr/>
      </dsp:nvSpPr>
      <dsp:spPr>
        <a:xfrm>
          <a:off x="6247206" y="2866136"/>
          <a:ext cx="1981801" cy="191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100000"/>
            </a:lnSpc>
            <a:spcBef>
              <a:spcPct val="0"/>
            </a:spcBef>
            <a:spcAft>
              <a:spcPct val="35000"/>
            </a:spcAft>
            <a:buNone/>
          </a:pPr>
          <a:r>
            <a:rPr lang="en-US" sz="2200" kern="1200"/>
            <a:t>Deal with Missing Values </a:t>
          </a:r>
          <a:endParaRPr lang="en-IL" sz="2200" kern="1200" dirty="0"/>
        </a:p>
      </dsp:txBody>
      <dsp:txXfrm>
        <a:off x="6247206" y="2866136"/>
        <a:ext cx="1981801" cy="1910757"/>
      </dsp:txXfrm>
    </dsp:sp>
    <dsp:sp modelId="{1FAE9010-4139-49A4-A15A-8A8AE4EFB21E}">
      <dsp:nvSpPr>
        <dsp:cNvPr id="0" name=""/>
        <dsp:cNvSpPr/>
      </dsp:nvSpPr>
      <dsp:spPr>
        <a:xfrm>
          <a:off x="6999261" y="2149602"/>
          <a:ext cx="477689" cy="47768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202A85-70DB-4E5A-BF4F-E47B5BF81FD7}">
      <dsp:nvSpPr>
        <dsp:cNvPr id="0" name=""/>
        <dsp:cNvSpPr/>
      </dsp:nvSpPr>
      <dsp:spPr>
        <a:xfrm>
          <a:off x="8328097" y="0"/>
          <a:ext cx="1981801" cy="191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100000"/>
            </a:lnSpc>
            <a:spcBef>
              <a:spcPct val="0"/>
            </a:spcBef>
            <a:spcAft>
              <a:spcPct val="35000"/>
            </a:spcAft>
            <a:buNone/>
          </a:pPr>
          <a:r>
            <a:rPr lang="en-US" sz="2200" kern="1200" dirty="0"/>
            <a:t>Exporting the data to CSV</a:t>
          </a:r>
          <a:endParaRPr lang="en-IL" sz="2200" kern="1200" dirty="0"/>
        </a:p>
      </dsp:txBody>
      <dsp:txXfrm>
        <a:off x="8328097" y="0"/>
        <a:ext cx="1981801" cy="1910757"/>
      </dsp:txXfrm>
    </dsp:sp>
    <dsp:sp modelId="{64CC4867-BD4F-408A-9976-6BF7661F8791}">
      <dsp:nvSpPr>
        <dsp:cNvPr id="0" name=""/>
        <dsp:cNvSpPr/>
      </dsp:nvSpPr>
      <dsp:spPr>
        <a:xfrm>
          <a:off x="9080153" y="2149602"/>
          <a:ext cx="477689" cy="47768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2A2675-B64D-4FC4-83DE-CD187EFF28F5}">
      <dsp:nvSpPr>
        <dsp:cNvPr id="0" name=""/>
        <dsp:cNvSpPr/>
      </dsp:nvSpPr>
      <dsp:spPr>
        <a:xfrm>
          <a:off x="0" y="1851124"/>
          <a:ext cx="11562080" cy="222266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7E6F13-48A4-4461-B954-401BA3A70E1C}">
      <dsp:nvSpPr>
        <dsp:cNvPr id="0" name=""/>
        <dsp:cNvSpPr/>
      </dsp:nvSpPr>
      <dsp:spPr>
        <a:xfrm>
          <a:off x="354" y="0"/>
          <a:ext cx="1849481" cy="2222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t>Requesting Falcon 9 launch data from Wikipedia</a:t>
          </a:r>
          <a:endParaRPr lang="en-IL" sz="2100" kern="1200" dirty="0"/>
        </a:p>
      </dsp:txBody>
      <dsp:txXfrm>
        <a:off x="354" y="0"/>
        <a:ext cx="1849481" cy="2222664"/>
      </dsp:txXfrm>
    </dsp:sp>
    <dsp:sp modelId="{DDC93716-6FEA-44E8-9CFE-A8B8CEB3D75F}">
      <dsp:nvSpPr>
        <dsp:cNvPr id="0" name=""/>
        <dsp:cNvSpPr/>
      </dsp:nvSpPr>
      <dsp:spPr>
        <a:xfrm>
          <a:off x="647262" y="2500497"/>
          <a:ext cx="555666" cy="5556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557095-4DF6-4E49-9FA4-9CD917980F59}">
      <dsp:nvSpPr>
        <dsp:cNvPr id="0" name=""/>
        <dsp:cNvSpPr/>
      </dsp:nvSpPr>
      <dsp:spPr>
        <a:xfrm>
          <a:off x="1942309" y="3333997"/>
          <a:ext cx="1849481" cy="2222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t>Creating a </a:t>
          </a:r>
          <a:r>
            <a:rPr lang="en-US" sz="2100" kern="1200" dirty="0" err="1"/>
            <a:t>BeautifulSoup</a:t>
          </a:r>
          <a:r>
            <a:rPr lang="en-US" sz="2100" kern="1200" dirty="0"/>
            <a:t> object from the HTML response</a:t>
          </a:r>
          <a:endParaRPr lang="en-IL" sz="2100" kern="1200" dirty="0"/>
        </a:p>
      </dsp:txBody>
      <dsp:txXfrm>
        <a:off x="1942309" y="3333997"/>
        <a:ext cx="1849481" cy="2222664"/>
      </dsp:txXfrm>
    </dsp:sp>
    <dsp:sp modelId="{6B674692-8C9D-49AC-984E-29FA2F1E6FFA}">
      <dsp:nvSpPr>
        <dsp:cNvPr id="0" name=""/>
        <dsp:cNvSpPr/>
      </dsp:nvSpPr>
      <dsp:spPr>
        <a:xfrm>
          <a:off x="2589217" y="2500497"/>
          <a:ext cx="555666" cy="5556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A749F9-A60D-49B0-B885-79E7C4C1741C}">
      <dsp:nvSpPr>
        <dsp:cNvPr id="0" name=""/>
        <dsp:cNvSpPr/>
      </dsp:nvSpPr>
      <dsp:spPr>
        <a:xfrm>
          <a:off x="4084342" y="9890"/>
          <a:ext cx="2637341" cy="2222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t>Extracting all column names and Collecting the data by parsing HTML tables</a:t>
          </a:r>
          <a:endParaRPr lang="en-IL" sz="2100" kern="1200" dirty="0"/>
        </a:p>
      </dsp:txBody>
      <dsp:txXfrm>
        <a:off x="4084342" y="9890"/>
        <a:ext cx="2637341" cy="2222664"/>
      </dsp:txXfrm>
    </dsp:sp>
    <dsp:sp modelId="{6FD38746-8598-4FDF-9E74-179046C6F90F}">
      <dsp:nvSpPr>
        <dsp:cNvPr id="0" name=""/>
        <dsp:cNvSpPr/>
      </dsp:nvSpPr>
      <dsp:spPr>
        <a:xfrm>
          <a:off x="4925102" y="2500497"/>
          <a:ext cx="555666" cy="5556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E90C5F-ABB3-47E9-ACCD-807C229E7E01}">
      <dsp:nvSpPr>
        <dsp:cNvPr id="0" name=""/>
        <dsp:cNvSpPr/>
      </dsp:nvSpPr>
      <dsp:spPr>
        <a:xfrm>
          <a:off x="6614080" y="3333997"/>
          <a:ext cx="1849481" cy="2222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dirty="0"/>
            <a:t>Constructing data we have obtained into a dictionary and further transformation to data frame</a:t>
          </a:r>
          <a:endParaRPr lang="en-IL" sz="2100" kern="1200" dirty="0"/>
        </a:p>
      </dsp:txBody>
      <dsp:txXfrm>
        <a:off x="6614080" y="3333997"/>
        <a:ext cx="1849481" cy="2222664"/>
      </dsp:txXfrm>
    </dsp:sp>
    <dsp:sp modelId="{DC7E3646-39BA-4118-9159-FD72E4FFF7E1}">
      <dsp:nvSpPr>
        <dsp:cNvPr id="0" name=""/>
        <dsp:cNvSpPr/>
      </dsp:nvSpPr>
      <dsp:spPr>
        <a:xfrm>
          <a:off x="7260988" y="2500497"/>
          <a:ext cx="555666" cy="5556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180430-5676-48C3-BDF7-9EF7E4FB67B2}">
      <dsp:nvSpPr>
        <dsp:cNvPr id="0" name=""/>
        <dsp:cNvSpPr/>
      </dsp:nvSpPr>
      <dsp:spPr>
        <a:xfrm>
          <a:off x="8556036" y="0"/>
          <a:ext cx="1849481" cy="2222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en-US" sz="2100" kern="1200" dirty="0"/>
            <a:t>Exporting the data to CSV</a:t>
          </a:r>
          <a:endParaRPr lang="en-IL" sz="2100" kern="1200" dirty="0"/>
        </a:p>
      </dsp:txBody>
      <dsp:txXfrm>
        <a:off x="8556036" y="0"/>
        <a:ext cx="1849481" cy="2222664"/>
      </dsp:txXfrm>
    </dsp:sp>
    <dsp:sp modelId="{515BD55C-0FDA-495F-869B-AA76961A9CE9}">
      <dsp:nvSpPr>
        <dsp:cNvPr id="0" name=""/>
        <dsp:cNvSpPr/>
      </dsp:nvSpPr>
      <dsp:spPr>
        <a:xfrm>
          <a:off x="9202943" y="2500497"/>
          <a:ext cx="555666" cy="5556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9A8EC2-E1C0-420F-930F-2C966F30D7AC}">
      <dsp:nvSpPr>
        <dsp:cNvPr id="0" name=""/>
        <dsp:cNvSpPr/>
      </dsp:nvSpPr>
      <dsp:spPr>
        <a:xfrm>
          <a:off x="-6126981" y="-937410"/>
          <a:ext cx="7293488" cy="7293488"/>
        </a:xfrm>
        <a:prstGeom prst="blockArc">
          <a:avLst>
            <a:gd name="adj1" fmla="val 18900000"/>
            <a:gd name="adj2" fmla="val 2700000"/>
            <a:gd name="adj3" fmla="val 296"/>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1C8E0C-3E0E-48F6-8B5C-01D4DEB85656}">
      <dsp:nvSpPr>
        <dsp:cNvPr id="0" name=""/>
        <dsp:cNvSpPr/>
      </dsp:nvSpPr>
      <dsp:spPr>
        <a:xfrm>
          <a:off x="434398" y="285347"/>
          <a:ext cx="8879008" cy="570477"/>
        </a:xfrm>
        <a:prstGeom prst="rect">
          <a:avLst/>
        </a:prstGeom>
        <a:solidFill>
          <a:schemeClr val="bg1">
            <a:lumMod val="75000"/>
            <a:lumOff val="2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Perform exploratory Data Analysis And determine Training Labels</a:t>
          </a:r>
          <a:endParaRPr lang="en-IL" sz="2100" kern="1200" dirty="0"/>
        </a:p>
      </dsp:txBody>
      <dsp:txXfrm>
        <a:off x="434398" y="285347"/>
        <a:ext cx="8879008" cy="570477"/>
      </dsp:txXfrm>
    </dsp:sp>
    <dsp:sp modelId="{EAE9F070-D3AA-4DEF-9921-B78814C0F35B}">
      <dsp:nvSpPr>
        <dsp:cNvPr id="0" name=""/>
        <dsp:cNvSpPr/>
      </dsp:nvSpPr>
      <dsp:spPr>
        <a:xfrm>
          <a:off x="77849" y="214037"/>
          <a:ext cx="713096" cy="713096"/>
        </a:xfrm>
        <a:prstGeom prst="ellipse">
          <a:avLst/>
        </a:prstGeom>
        <a:solidFill>
          <a:schemeClr val="tx1">
            <a:lumMod val="5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145AC6-15BD-4840-AE18-DA82742E5680}">
      <dsp:nvSpPr>
        <dsp:cNvPr id="0" name=""/>
        <dsp:cNvSpPr/>
      </dsp:nvSpPr>
      <dsp:spPr>
        <a:xfrm>
          <a:off x="903654" y="1140954"/>
          <a:ext cx="8409752" cy="570477"/>
        </a:xfrm>
        <a:prstGeom prst="rect">
          <a:avLst/>
        </a:prstGeom>
        <a:solidFill>
          <a:schemeClr val="bg1">
            <a:lumMod val="75000"/>
            <a:lumOff val="2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Calculate the number of launches on each site</a:t>
          </a:r>
          <a:endParaRPr lang="en-IL" sz="2100" kern="1200" dirty="0"/>
        </a:p>
      </dsp:txBody>
      <dsp:txXfrm>
        <a:off x="903654" y="1140954"/>
        <a:ext cx="8409752" cy="570477"/>
      </dsp:txXfrm>
    </dsp:sp>
    <dsp:sp modelId="{99353EB6-674F-4FE4-BB7D-24EB55D001D2}">
      <dsp:nvSpPr>
        <dsp:cNvPr id="0" name=""/>
        <dsp:cNvSpPr/>
      </dsp:nvSpPr>
      <dsp:spPr>
        <a:xfrm>
          <a:off x="547106" y="1069644"/>
          <a:ext cx="713096" cy="713096"/>
        </a:xfrm>
        <a:prstGeom prst="ellipse">
          <a:avLst/>
        </a:prstGeom>
        <a:solidFill>
          <a:schemeClr val="tx1">
            <a:lumMod val="5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CDB32C-6670-4574-9173-EBBEB2D9C5EC}">
      <dsp:nvSpPr>
        <dsp:cNvPr id="0" name=""/>
        <dsp:cNvSpPr/>
      </dsp:nvSpPr>
      <dsp:spPr>
        <a:xfrm>
          <a:off x="1118233" y="1996562"/>
          <a:ext cx="8195172" cy="570477"/>
        </a:xfrm>
        <a:prstGeom prst="rect">
          <a:avLst/>
        </a:prstGeom>
        <a:solidFill>
          <a:schemeClr val="bg1">
            <a:lumMod val="75000"/>
            <a:lumOff val="2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Calculate the number and occurrence of each orbit</a:t>
          </a:r>
          <a:endParaRPr lang="en-IL" sz="2100" kern="1200" dirty="0"/>
        </a:p>
      </dsp:txBody>
      <dsp:txXfrm>
        <a:off x="1118233" y="1996562"/>
        <a:ext cx="8195172" cy="570477"/>
      </dsp:txXfrm>
    </dsp:sp>
    <dsp:sp modelId="{F8F5252E-E812-44BD-B413-E7D4AC1E6F2C}">
      <dsp:nvSpPr>
        <dsp:cNvPr id="0" name=""/>
        <dsp:cNvSpPr/>
      </dsp:nvSpPr>
      <dsp:spPr>
        <a:xfrm>
          <a:off x="761685" y="1925252"/>
          <a:ext cx="713096" cy="713096"/>
        </a:xfrm>
        <a:prstGeom prst="ellipse">
          <a:avLst/>
        </a:prstGeom>
        <a:solidFill>
          <a:schemeClr val="tx1">
            <a:lumMod val="5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E62C53-AC90-4B19-9AFD-54F7E4169320}">
      <dsp:nvSpPr>
        <dsp:cNvPr id="0" name=""/>
        <dsp:cNvSpPr/>
      </dsp:nvSpPr>
      <dsp:spPr>
        <a:xfrm>
          <a:off x="1118233" y="2851627"/>
          <a:ext cx="8195172" cy="570477"/>
        </a:xfrm>
        <a:prstGeom prst="rect">
          <a:avLst/>
        </a:prstGeom>
        <a:solidFill>
          <a:schemeClr val="bg1">
            <a:lumMod val="75000"/>
            <a:lumOff val="2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Calculate the number and occurrence of mission outcome per orbit type</a:t>
          </a:r>
          <a:endParaRPr lang="en-IL" sz="2100" kern="1200"/>
        </a:p>
      </dsp:txBody>
      <dsp:txXfrm>
        <a:off x="1118233" y="2851627"/>
        <a:ext cx="8195172" cy="570477"/>
      </dsp:txXfrm>
    </dsp:sp>
    <dsp:sp modelId="{A069CA5A-951C-4AE3-A16C-DD48ED32EAE0}">
      <dsp:nvSpPr>
        <dsp:cNvPr id="0" name=""/>
        <dsp:cNvSpPr/>
      </dsp:nvSpPr>
      <dsp:spPr>
        <a:xfrm>
          <a:off x="761685" y="2780318"/>
          <a:ext cx="713096" cy="713096"/>
        </a:xfrm>
        <a:prstGeom prst="ellipse">
          <a:avLst/>
        </a:prstGeom>
        <a:solidFill>
          <a:schemeClr val="tx1">
            <a:lumMod val="5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7B0385-D5D9-4BF3-9720-A31B30367523}">
      <dsp:nvSpPr>
        <dsp:cNvPr id="0" name=""/>
        <dsp:cNvSpPr/>
      </dsp:nvSpPr>
      <dsp:spPr>
        <a:xfrm>
          <a:off x="903654" y="3707235"/>
          <a:ext cx="8409752" cy="570477"/>
        </a:xfrm>
        <a:prstGeom prst="rect">
          <a:avLst/>
        </a:prstGeom>
        <a:solidFill>
          <a:schemeClr val="bg1">
            <a:lumMod val="75000"/>
            <a:lumOff val="2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Create a landing outcome label from Outcome column</a:t>
          </a:r>
          <a:endParaRPr lang="en-IL" sz="2100" kern="1200"/>
        </a:p>
      </dsp:txBody>
      <dsp:txXfrm>
        <a:off x="903654" y="3707235"/>
        <a:ext cx="8409752" cy="570477"/>
      </dsp:txXfrm>
    </dsp:sp>
    <dsp:sp modelId="{02F871A9-1ED9-4274-B6DF-CDACE89D4ECF}">
      <dsp:nvSpPr>
        <dsp:cNvPr id="0" name=""/>
        <dsp:cNvSpPr/>
      </dsp:nvSpPr>
      <dsp:spPr>
        <a:xfrm>
          <a:off x="547106" y="3635925"/>
          <a:ext cx="713096" cy="713096"/>
        </a:xfrm>
        <a:prstGeom prst="ellipse">
          <a:avLst/>
        </a:prstGeom>
        <a:solidFill>
          <a:schemeClr val="tx1">
            <a:lumMod val="5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777DA3-7880-4C5A-8658-7B4894EC9844}">
      <dsp:nvSpPr>
        <dsp:cNvPr id="0" name=""/>
        <dsp:cNvSpPr/>
      </dsp:nvSpPr>
      <dsp:spPr>
        <a:xfrm>
          <a:off x="434398" y="4562842"/>
          <a:ext cx="8879008" cy="570477"/>
        </a:xfrm>
        <a:prstGeom prst="rect">
          <a:avLst/>
        </a:prstGeom>
        <a:solidFill>
          <a:schemeClr val="bg1">
            <a:lumMod val="75000"/>
            <a:lumOff val="2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Exporting the data to CSV</a:t>
          </a:r>
          <a:endParaRPr lang="en-IL" sz="2100" kern="1200" dirty="0"/>
        </a:p>
      </dsp:txBody>
      <dsp:txXfrm>
        <a:off x="434398" y="4562842"/>
        <a:ext cx="8879008" cy="570477"/>
      </dsp:txXfrm>
    </dsp:sp>
    <dsp:sp modelId="{3BE14B7E-403A-45D5-B052-2C1E2F0AB99E}">
      <dsp:nvSpPr>
        <dsp:cNvPr id="0" name=""/>
        <dsp:cNvSpPr/>
      </dsp:nvSpPr>
      <dsp:spPr>
        <a:xfrm>
          <a:off x="77849" y="4491533"/>
          <a:ext cx="713096" cy="713096"/>
        </a:xfrm>
        <a:prstGeom prst="ellipse">
          <a:avLst/>
        </a:prstGeom>
        <a:solidFill>
          <a:schemeClr val="tx1">
            <a:lumMod val="50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BC3AE-F210-49F0-AA28-40EBB1D8EC65}">
      <dsp:nvSpPr>
        <dsp:cNvPr id="0" name=""/>
        <dsp:cNvSpPr/>
      </dsp:nvSpPr>
      <dsp:spPr>
        <a:xfrm>
          <a:off x="259193" y="14772"/>
          <a:ext cx="2718324" cy="480485"/>
        </a:xfrm>
        <a:prstGeom prst="roundRect">
          <a:avLst>
            <a:gd name="adj" fmla="val 10000"/>
          </a:avLst>
        </a:prstGeom>
        <a:solidFill>
          <a:schemeClr val="bg1">
            <a:lumMod val="75000"/>
            <a:lumOff val="2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Executed SQL queries:</a:t>
          </a:r>
          <a:endParaRPr lang="en-IL" sz="2300" kern="1200" dirty="0">
            <a:solidFill>
              <a:schemeClr val="tx1"/>
            </a:solidFill>
          </a:endParaRPr>
        </a:p>
      </dsp:txBody>
      <dsp:txXfrm>
        <a:off x="273266" y="28845"/>
        <a:ext cx="2690178" cy="452339"/>
      </dsp:txXfrm>
    </dsp:sp>
    <dsp:sp modelId="{A33639D1-420F-48A4-94E4-AB56C31B9B1B}">
      <dsp:nvSpPr>
        <dsp:cNvPr id="0" name=""/>
        <dsp:cNvSpPr/>
      </dsp:nvSpPr>
      <dsp:spPr>
        <a:xfrm>
          <a:off x="531025" y="495258"/>
          <a:ext cx="271597" cy="265109"/>
        </a:xfrm>
        <a:custGeom>
          <a:avLst/>
          <a:gdLst/>
          <a:ahLst/>
          <a:cxnLst/>
          <a:rect l="0" t="0" r="0" b="0"/>
          <a:pathLst>
            <a:path>
              <a:moveTo>
                <a:pt x="0" y="0"/>
              </a:moveTo>
              <a:lnTo>
                <a:pt x="0" y="265109"/>
              </a:lnTo>
              <a:lnTo>
                <a:pt x="271597" y="26510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B16FD-9620-4D8F-8EE3-428B35ADB63D}">
      <dsp:nvSpPr>
        <dsp:cNvPr id="0" name=""/>
        <dsp:cNvSpPr/>
      </dsp:nvSpPr>
      <dsp:spPr>
        <a:xfrm>
          <a:off x="802623" y="496100"/>
          <a:ext cx="10134269" cy="528533"/>
        </a:xfrm>
        <a:prstGeom prst="roundRect">
          <a:avLst>
            <a:gd name="adj" fmla="val 10000"/>
          </a:avLst>
        </a:prstGeom>
        <a:solidFill>
          <a:schemeClr val="bg1">
            <a:lumMod val="75000"/>
            <a:lumOff val="2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Displaying the names of unique launch pads in a space mission</a:t>
          </a:r>
          <a:endParaRPr lang="en-IL" sz="1600" kern="1200" dirty="0">
            <a:solidFill>
              <a:schemeClr val="tx1"/>
            </a:solidFill>
          </a:endParaRPr>
        </a:p>
      </dsp:txBody>
      <dsp:txXfrm>
        <a:off x="818103" y="511580"/>
        <a:ext cx="10103309" cy="497573"/>
      </dsp:txXfrm>
    </dsp:sp>
    <dsp:sp modelId="{1770D6E8-EC84-4B08-9D31-A61E23BA7013}">
      <dsp:nvSpPr>
        <dsp:cNvPr id="0" name=""/>
        <dsp:cNvSpPr/>
      </dsp:nvSpPr>
      <dsp:spPr>
        <a:xfrm>
          <a:off x="531025" y="495258"/>
          <a:ext cx="271597" cy="794412"/>
        </a:xfrm>
        <a:custGeom>
          <a:avLst/>
          <a:gdLst/>
          <a:ahLst/>
          <a:cxnLst/>
          <a:rect l="0" t="0" r="0" b="0"/>
          <a:pathLst>
            <a:path>
              <a:moveTo>
                <a:pt x="0" y="0"/>
              </a:moveTo>
              <a:lnTo>
                <a:pt x="0" y="794412"/>
              </a:lnTo>
              <a:lnTo>
                <a:pt x="271597" y="794412"/>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A9FA1-08E3-4A16-BEA6-75FB64534CF4}">
      <dsp:nvSpPr>
        <dsp:cNvPr id="0" name=""/>
        <dsp:cNvSpPr/>
      </dsp:nvSpPr>
      <dsp:spPr>
        <a:xfrm>
          <a:off x="802623" y="1025403"/>
          <a:ext cx="10134269" cy="528533"/>
        </a:xfrm>
        <a:prstGeom prst="roundRect">
          <a:avLst>
            <a:gd name="adj" fmla="val 10000"/>
          </a:avLst>
        </a:prstGeom>
        <a:solidFill>
          <a:schemeClr val="bg1">
            <a:lumMod val="75000"/>
            <a:lumOff val="2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Display of 5 entries where starting pads begin with the string "CCA".</a:t>
          </a:r>
          <a:endParaRPr lang="en-IL" sz="1600" kern="1200" dirty="0">
            <a:solidFill>
              <a:schemeClr val="tx1"/>
            </a:solidFill>
          </a:endParaRPr>
        </a:p>
      </dsp:txBody>
      <dsp:txXfrm>
        <a:off x="818103" y="1040883"/>
        <a:ext cx="10103309" cy="497573"/>
      </dsp:txXfrm>
    </dsp:sp>
    <dsp:sp modelId="{6DA6BC3E-9258-4709-8EB1-DB9F4604CA1D}">
      <dsp:nvSpPr>
        <dsp:cNvPr id="0" name=""/>
        <dsp:cNvSpPr/>
      </dsp:nvSpPr>
      <dsp:spPr>
        <a:xfrm>
          <a:off x="531025" y="495258"/>
          <a:ext cx="271597" cy="1299690"/>
        </a:xfrm>
        <a:custGeom>
          <a:avLst/>
          <a:gdLst/>
          <a:ahLst/>
          <a:cxnLst/>
          <a:rect l="0" t="0" r="0" b="0"/>
          <a:pathLst>
            <a:path>
              <a:moveTo>
                <a:pt x="0" y="0"/>
              </a:moveTo>
              <a:lnTo>
                <a:pt x="0" y="1299690"/>
              </a:lnTo>
              <a:lnTo>
                <a:pt x="271597" y="129969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F54A65-3186-4601-9A85-ABFE51622A2A}">
      <dsp:nvSpPr>
        <dsp:cNvPr id="0" name=""/>
        <dsp:cNvSpPr/>
      </dsp:nvSpPr>
      <dsp:spPr>
        <a:xfrm>
          <a:off x="802623" y="1554705"/>
          <a:ext cx="8874880" cy="480485"/>
        </a:xfrm>
        <a:prstGeom prst="roundRect">
          <a:avLst>
            <a:gd name="adj" fmla="val 10000"/>
          </a:avLst>
        </a:prstGeom>
        <a:solidFill>
          <a:schemeClr val="bg1">
            <a:lumMod val="75000"/>
            <a:lumOff val="2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 display of the total payload mass carried by NASA Launched Launch Vehicles (CRS)</a:t>
          </a:r>
          <a:endParaRPr lang="en-IL" sz="1600" kern="1200" dirty="0">
            <a:solidFill>
              <a:schemeClr val="tx1"/>
            </a:solidFill>
          </a:endParaRPr>
        </a:p>
      </dsp:txBody>
      <dsp:txXfrm>
        <a:off x="816696" y="1568778"/>
        <a:ext cx="8846734" cy="452339"/>
      </dsp:txXfrm>
    </dsp:sp>
    <dsp:sp modelId="{E3717136-488F-4D49-8785-4F41FA58AAE4}">
      <dsp:nvSpPr>
        <dsp:cNvPr id="0" name=""/>
        <dsp:cNvSpPr/>
      </dsp:nvSpPr>
      <dsp:spPr>
        <a:xfrm>
          <a:off x="531025" y="495258"/>
          <a:ext cx="271597" cy="1780944"/>
        </a:xfrm>
        <a:custGeom>
          <a:avLst/>
          <a:gdLst/>
          <a:ahLst/>
          <a:cxnLst/>
          <a:rect l="0" t="0" r="0" b="0"/>
          <a:pathLst>
            <a:path>
              <a:moveTo>
                <a:pt x="0" y="0"/>
              </a:moveTo>
              <a:lnTo>
                <a:pt x="0" y="1780944"/>
              </a:lnTo>
              <a:lnTo>
                <a:pt x="271597" y="178094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0A89CD-DDF2-40DF-8252-34063157F8D9}">
      <dsp:nvSpPr>
        <dsp:cNvPr id="0" name=""/>
        <dsp:cNvSpPr/>
      </dsp:nvSpPr>
      <dsp:spPr>
        <a:xfrm>
          <a:off x="802623" y="2035959"/>
          <a:ext cx="7140674" cy="480485"/>
        </a:xfrm>
        <a:prstGeom prst="roundRect">
          <a:avLst>
            <a:gd name="adj" fmla="val 10000"/>
          </a:avLst>
        </a:prstGeom>
        <a:solidFill>
          <a:schemeClr val="bg1">
            <a:lumMod val="75000"/>
            <a:lumOff val="2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Display of the average payload mass of the launch vehicle version F9 v1.1</a:t>
          </a:r>
          <a:endParaRPr lang="en-IL" sz="1600" kern="1200" dirty="0">
            <a:solidFill>
              <a:schemeClr val="tx1"/>
            </a:solidFill>
          </a:endParaRPr>
        </a:p>
      </dsp:txBody>
      <dsp:txXfrm>
        <a:off x="816696" y="2050032"/>
        <a:ext cx="7112528" cy="452339"/>
      </dsp:txXfrm>
    </dsp:sp>
    <dsp:sp modelId="{D4B1A174-23C5-4A0B-8EA1-F9475D288DA0}">
      <dsp:nvSpPr>
        <dsp:cNvPr id="0" name=""/>
        <dsp:cNvSpPr/>
      </dsp:nvSpPr>
      <dsp:spPr>
        <a:xfrm>
          <a:off x="531025" y="495258"/>
          <a:ext cx="271597" cy="2262197"/>
        </a:xfrm>
        <a:custGeom>
          <a:avLst/>
          <a:gdLst/>
          <a:ahLst/>
          <a:cxnLst/>
          <a:rect l="0" t="0" r="0" b="0"/>
          <a:pathLst>
            <a:path>
              <a:moveTo>
                <a:pt x="0" y="0"/>
              </a:moveTo>
              <a:lnTo>
                <a:pt x="0" y="2262197"/>
              </a:lnTo>
              <a:lnTo>
                <a:pt x="271597" y="226219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6C9E65-F2DB-4654-B14C-21FE99400002}">
      <dsp:nvSpPr>
        <dsp:cNvPr id="0" name=""/>
        <dsp:cNvSpPr/>
      </dsp:nvSpPr>
      <dsp:spPr>
        <a:xfrm>
          <a:off x="802623" y="2517213"/>
          <a:ext cx="9608104" cy="480485"/>
        </a:xfrm>
        <a:prstGeom prst="roundRect">
          <a:avLst>
            <a:gd name="adj" fmla="val 10000"/>
          </a:avLst>
        </a:prstGeom>
        <a:solidFill>
          <a:schemeClr val="bg1">
            <a:lumMod val="75000"/>
            <a:lumOff val="2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An indication of the date of the first successful landing on an unpaved area.</a:t>
          </a:r>
          <a:endParaRPr lang="en-IL" sz="1600" kern="1200" dirty="0">
            <a:solidFill>
              <a:schemeClr val="tx1"/>
            </a:solidFill>
          </a:endParaRPr>
        </a:p>
      </dsp:txBody>
      <dsp:txXfrm>
        <a:off x="816696" y="2531286"/>
        <a:ext cx="9579958" cy="452339"/>
      </dsp:txXfrm>
    </dsp:sp>
    <dsp:sp modelId="{2AA66934-A013-4297-AE36-108CFB5B6715}">
      <dsp:nvSpPr>
        <dsp:cNvPr id="0" name=""/>
        <dsp:cNvSpPr/>
      </dsp:nvSpPr>
      <dsp:spPr>
        <a:xfrm>
          <a:off x="531025" y="495258"/>
          <a:ext cx="271597" cy="2743451"/>
        </a:xfrm>
        <a:custGeom>
          <a:avLst/>
          <a:gdLst/>
          <a:ahLst/>
          <a:cxnLst/>
          <a:rect l="0" t="0" r="0" b="0"/>
          <a:pathLst>
            <a:path>
              <a:moveTo>
                <a:pt x="0" y="0"/>
              </a:moveTo>
              <a:lnTo>
                <a:pt x="0" y="2743451"/>
              </a:lnTo>
              <a:lnTo>
                <a:pt x="271597" y="274345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CE6A95-FB82-4319-9C9D-06EBE118B99C}">
      <dsp:nvSpPr>
        <dsp:cNvPr id="0" name=""/>
        <dsp:cNvSpPr/>
      </dsp:nvSpPr>
      <dsp:spPr>
        <a:xfrm>
          <a:off x="802623" y="2998467"/>
          <a:ext cx="8824420" cy="480485"/>
        </a:xfrm>
        <a:prstGeom prst="roundRect">
          <a:avLst>
            <a:gd name="adj" fmla="val 10000"/>
          </a:avLst>
        </a:prstGeom>
        <a:solidFill>
          <a:schemeClr val="bg1">
            <a:lumMod val="75000"/>
            <a:lumOff val="2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Listing of names of launch vehicles that are successful in unmanned vehicles and have a payload mass of more than 4000, but less than 6000</a:t>
          </a:r>
          <a:endParaRPr lang="en-IL" sz="1600" kern="1200" dirty="0">
            <a:solidFill>
              <a:schemeClr val="tx1"/>
            </a:solidFill>
          </a:endParaRPr>
        </a:p>
      </dsp:txBody>
      <dsp:txXfrm>
        <a:off x="816696" y="3012540"/>
        <a:ext cx="8796274" cy="452339"/>
      </dsp:txXfrm>
    </dsp:sp>
    <dsp:sp modelId="{9822B8F4-2B3D-45CD-8049-11F698E75DF7}">
      <dsp:nvSpPr>
        <dsp:cNvPr id="0" name=""/>
        <dsp:cNvSpPr/>
      </dsp:nvSpPr>
      <dsp:spPr>
        <a:xfrm>
          <a:off x="531025" y="495258"/>
          <a:ext cx="271832" cy="3224631"/>
        </a:xfrm>
        <a:custGeom>
          <a:avLst/>
          <a:gdLst/>
          <a:ahLst/>
          <a:cxnLst/>
          <a:rect l="0" t="0" r="0" b="0"/>
          <a:pathLst>
            <a:path>
              <a:moveTo>
                <a:pt x="0" y="0"/>
              </a:moveTo>
              <a:lnTo>
                <a:pt x="0" y="3224631"/>
              </a:lnTo>
              <a:lnTo>
                <a:pt x="271832" y="3224631"/>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3156CB-891E-4126-91F0-8E0820491A56}">
      <dsp:nvSpPr>
        <dsp:cNvPr id="0" name=""/>
        <dsp:cNvSpPr/>
      </dsp:nvSpPr>
      <dsp:spPr>
        <a:xfrm>
          <a:off x="802857" y="3479647"/>
          <a:ext cx="9226705" cy="480485"/>
        </a:xfrm>
        <a:prstGeom prst="roundRect">
          <a:avLst>
            <a:gd name="adj" fmla="val 10000"/>
          </a:avLst>
        </a:prstGeom>
        <a:solidFill>
          <a:schemeClr val="bg1">
            <a:lumMod val="75000"/>
            <a:lumOff val="2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List of total number of successful and unsuccessful mission results</a:t>
          </a:r>
          <a:endParaRPr lang="en-IL" sz="1600" kern="1200">
            <a:solidFill>
              <a:schemeClr val="tx1"/>
            </a:solidFill>
          </a:endParaRPr>
        </a:p>
      </dsp:txBody>
      <dsp:txXfrm>
        <a:off x="816930" y="3493720"/>
        <a:ext cx="9198559" cy="452339"/>
      </dsp:txXfrm>
    </dsp:sp>
    <dsp:sp modelId="{874AE31A-727F-4159-87B3-E48CB78FF035}">
      <dsp:nvSpPr>
        <dsp:cNvPr id="0" name=""/>
        <dsp:cNvSpPr/>
      </dsp:nvSpPr>
      <dsp:spPr>
        <a:xfrm>
          <a:off x="531025" y="495258"/>
          <a:ext cx="271832" cy="3705885"/>
        </a:xfrm>
        <a:custGeom>
          <a:avLst/>
          <a:gdLst/>
          <a:ahLst/>
          <a:cxnLst/>
          <a:rect l="0" t="0" r="0" b="0"/>
          <a:pathLst>
            <a:path>
              <a:moveTo>
                <a:pt x="0" y="0"/>
              </a:moveTo>
              <a:lnTo>
                <a:pt x="0" y="3705885"/>
              </a:lnTo>
              <a:lnTo>
                <a:pt x="271832" y="370588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827BB7-F5AC-475B-A0F3-A0A1607D07E5}">
      <dsp:nvSpPr>
        <dsp:cNvPr id="0" name=""/>
        <dsp:cNvSpPr/>
      </dsp:nvSpPr>
      <dsp:spPr>
        <a:xfrm>
          <a:off x="802857" y="3960901"/>
          <a:ext cx="10134269" cy="480485"/>
        </a:xfrm>
        <a:prstGeom prst="roundRect">
          <a:avLst>
            <a:gd name="adj" fmla="val 10000"/>
          </a:avLst>
        </a:prstGeom>
        <a:solidFill>
          <a:schemeClr val="bg1">
            <a:lumMod val="75000"/>
            <a:lumOff val="2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Listing of launch vehicle version names with maximum payload mass.</a:t>
          </a:r>
          <a:endParaRPr lang="en-IL" sz="1600" kern="1200">
            <a:solidFill>
              <a:schemeClr val="tx1"/>
            </a:solidFill>
          </a:endParaRPr>
        </a:p>
      </dsp:txBody>
      <dsp:txXfrm>
        <a:off x="816930" y="3974974"/>
        <a:ext cx="10106123" cy="452339"/>
      </dsp:txXfrm>
    </dsp:sp>
    <dsp:sp modelId="{0E81C6B9-18D7-449F-BAEB-5DE82A9DB051}">
      <dsp:nvSpPr>
        <dsp:cNvPr id="0" name=""/>
        <dsp:cNvSpPr/>
      </dsp:nvSpPr>
      <dsp:spPr>
        <a:xfrm>
          <a:off x="531025" y="495258"/>
          <a:ext cx="271754" cy="4187374"/>
        </a:xfrm>
        <a:custGeom>
          <a:avLst/>
          <a:gdLst/>
          <a:ahLst/>
          <a:cxnLst/>
          <a:rect l="0" t="0" r="0" b="0"/>
          <a:pathLst>
            <a:path>
              <a:moveTo>
                <a:pt x="0" y="0"/>
              </a:moveTo>
              <a:lnTo>
                <a:pt x="0" y="4187374"/>
              </a:lnTo>
              <a:lnTo>
                <a:pt x="271754" y="418737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3C50A6-731A-4615-9D0C-CE5257B9CFAD}">
      <dsp:nvSpPr>
        <dsp:cNvPr id="0" name=""/>
        <dsp:cNvSpPr/>
      </dsp:nvSpPr>
      <dsp:spPr>
        <a:xfrm>
          <a:off x="802779" y="4442389"/>
          <a:ext cx="10134269" cy="480485"/>
        </a:xfrm>
        <a:prstGeom prst="roundRect">
          <a:avLst>
            <a:gd name="adj" fmla="val 10000"/>
          </a:avLst>
        </a:prstGeom>
        <a:solidFill>
          <a:prstClr val="black">
            <a:lumMod val="75000"/>
            <a:lumOff val="25000"/>
          </a:prstClr>
        </a:solidFill>
        <a:ln w="15875" cap="flat" cmpd="sng" algn="ctr">
          <a:solidFill>
            <a:srgbClr val="9ACD4C">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prstClr val="white"/>
              </a:solidFill>
              <a:latin typeface="Tw Cen MT" panose="020B0602020104020603"/>
              <a:ea typeface="+mn-ea"/>
              <a:cs typeface="+mn-cs"/>
            </a:rPr>
            <a:t>A list of unsuccessful landings on the drone ship, their booster versions and the names of the launch sites for the months in 2015</a:t>
          </a:r>
          <a:endParaRPr lang="en-IL" sz="1300" kern="1200" dirty="0">
            <a:solidFill>
              <a:prstClr val="white"/>
            </a:solidFill>
            <a:latin typeface="Tw Cen MT" panose="020B0602020104020603"/>
            <a:ea typeface="+mn-ea"/>
            <a:cs typeface="+mn-cs"/>
          </a:endParaRPr>
        </a:p>
      </dsp:txBody>
      <dsp:txXfrm>
        <a:off x="816852" y="4456462"/>
        <a:ext cx="10106123" cy="452339"/>
      </dsp:txXfrm>
    </dsp:sp>
    <dsp:sp modelId="{D4CE6798-7A1C-40D6-BF46-75ECF89470CA}">
      <dsp:nvSpPr>
        <dsp:cNvPr id="0" name=""/>
        <dsp:cNvSpPr/>
      </dsp:nvSpPr>
      <dsp:spPr>
        <a:xfrm>
          <a:off x="531025" y="495258"/>
          <a:ext cx="271832" cy="4668393"/>
        </a:xfrm>
        <a:custGeom>
          <a:avLst/>
          <a:gdLst/>
          <a:ahLst/>
          <a:cxnLst/>
          <a:rect l="0" t="0" r="0" b="0"/>
          <a:pathLst>
            <a:path>
              <a:moveTo>
                <a:pt x="0" y="0"/>
              </a:moveTo>
              <a:lnTo>
                <a:pt x="0" y="4668393"/>
              </a:lnTo>
              <a:lnTo>
                <a:pt x="271832" y="466839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45A1AE-EEEC-497E-A019-03BA5488C81E}">
      <dsp:nvSpPr>
        <dsp:cNvPr id="0" name=""/>
        <dsp:cNvSpPr/>
      </dsp:nvSpPr>
      <dsp:spPr>
        <a:xfrm>
          <a:off x="802857" y="4923408"/>
          <a:ext cx="10134269" cy="480485"/>
        </a:xfrm>
        <a:prstGeom prst="roundRect">
          <a:avLst>
            <a:gd name="adj" fmla="val 10000"/>
          </a:avLst>
        </a:prstGeom>
        <a:solidFill>
          <a:schemeClr val="bg1">
            <a:lumMod val="75000"/>
            <a:lumOff val="2500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Ranking the number of landing results (</a:t>
          </a:r>
          <a:r>
            <a:rPr lang="en-US" sz="1600" kern="1200" dirty="0" err="1">
              <a:solidFill>
                <a:schemeClr val="tx1"/>
              </a:solidFill>
            </a:rPr>
            <a:t>eg</a:t>
          </a:r>
          <a:r>
            <a:rPr lang="en-US" sz="1600" kern="1200" dirty="0">
              <a:solidFill>
                <a:schemeClr val="tx1"/>
              </a:solidFill>
            </a:rPr>
            <a:t> "Failure" (unmanned craft) or "Success" (ground pad)) between date 06/04/2010 and 03/20/2017 in descending order</a:t>
          </a:r>
          <a:endParaRPr lang="en-IL" sz="1600" kern="1200" dirty="0">
            <a:solidFill>
              <a:schemeClr val="tx1"/>
            </a:solidFill>
          </a:endParaRPr>
        </a:p>
      </dsp:txBody>
      <dsp:txXfrm>
        <a:off x="816930" y="4937481"/>
        <a:ext cx="10106123" cy="4523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93863E-69B2-41CB-856C-5F039F2594DE}">
      <dsp:nvSpPr>
        <dsp:cNvPr id="0" name=""/>
        <dsp:cNvSpPr/>
      </dsp:nvSpPr>
      <dsp:spPr>
        <a:xfrm>
          <a:off x="29819" y="313296"/>
          <a:ext cx="2402689" cy="129130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dirty="0"/>
            <a:t>Data</a:t>
          </a:r>
          <a:endParaRPr lang="en-IL" sz="2100" kern="1200" dirty="0"/>
        </a:p>
        <a:p>
          <a:pPr marL="0" lvl="0" indent="0" algn="l" defTabSz="933450">
            <a:lnSpc>
              <a:spcPct val="90000"/>
            </a:lnSpc>
            <a:spcBef>
              <a:spcPct val="0"/>
            </a:spcBef>
            <a:spcAft>
              <a:spcPct val="35000"/>
            </a:spcAft>
            <a:buNone/>
          </a:pPr>
          <a:r>
            <a:rPr lang="en-US" sz="2100" kern="1200" dirty="0"/>
            <a:t>preparation</a:t>
          </a:r>
          <a:endParaRPr lang="en-IL" sz="2100" kern="1200" dirty="0"/>
        </a:p>
      </dsp:txBody>
      <dsp:txXfrm>
        <a:off x="29819" y="313296"/>
        <a:ext cx="2402689" cy="860873"/>
      </dsp:txXfrm>
    </dsp:sp>
    <dsp:sp modelId="{2B268ABB-63C5-4258-91E3-ADE07AB2DF19}">
      <dsp:nvSpPr>
        <dsp:cNvPr id="0" name=""/>
        <dsp:cNvSpPr/>
      </dsp:nvSpPr>
      <dsp:spPr>
        <a:xfrm>
          <a:off x="0" y="1174170"/>
          <a:ext cx="3437023" cy="3931200"/>
        </a:xfrm>
        <a:prstGeom prst="roundRect">
          <a:avLst>
            <a:gd name="adj" fmla="val 10000"/>
          </a:avLst>
        </a:prstGeom>
        <a:solidFill>
          <a:schemeClr val="bg1">
            <a:lumMod val="50000"/>
            <a:lumOff val="50000"/>
            <a:alpha val="9000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chemeClr val="tx1"/>
              </a:solidFill>
            </a:rPr>
            <a:t>Creating a NumPy array from the </a:t>
          </a:r>
          <a:r>
            <a:rPr lang="en-US" sz="2100" kern="1200" dirty="0" err="1">
              <a:solidFill>
                <a:schemeClr val="tx1"/>
              </a:solidFill>
            </a:rPr>
            <a:t>columm</a:t>
          </a:r>
          <a:r>
            <a:rPr lang="en-US" sz="2100" kern="1200" dirty="0">
              <a:solidFill>
                <a:schemeClr val="tx1"/>
              </a:solidFill>
            </a:rPr>
            <a:t> “Class” in data</a:t>
          </a:r>
          <a:endParaRPr lang="en-IL" sz="2100" kern="1200" dirty="0">
            <a:solidFill>
              <a:schemeClr val="tx1"/>
            </a:solidFill>
          </a:endParaRPr>
        </a:p>
        <a:p>
          <a:pPr marL="228600" lvl="1" indent="-228600" algn="l" defTabSz="933450">
            <a:lnSpc>
              <a:spcPct val="90000"/>
            </a:lnSpc>
            <a:spcBef>
              <a:spcPct val="0"/>
            </a:spcBef>
            <a:spcAft>
              <a:spcPct val="15000"/>
            </a:spcAft>
            <a:buChar char="•"/>
          </a:pPr>
          <a:r>
            <a:rPr lang="en-US" sz="2100" kern="1200" dirty="0">
              <a:solidFill>
                <a:schemeClr val="tx1"/>
              </a:solidFill>
            </a:rPr>
            <a:t>Standardization the data with StandardScaler </a:t>
          </a:r>
          <a:endParaRPr lang="en-IL" sz="2100" kern="1200" dirty="0">
            <a:solidFill>
              <a:schemeClr val="tx1"/>
            </a:solidFill>
          </a:endParaRPr>
        </a:p>
        <a:p>
          <a:pPr marL="228600" lvl="1" indent="-228600" algn="l" defTabSz="933450">
            <a:lnSpc>
              <a:spcPct val="90000"/>
            </a:lnSpc>
            <a:spcBef>
              <a:spcPct val="0"/>
            </a:spcBef>
            <a:spcAft>
              <a:spcPct val="15000"/>
            </a:spcAft>
            <a:buChar char="•"/>
          </a:pPr>
          <a:r>
            <a:rPr lang="en-US" sz="2100" kern="1200" dirty="0">
              <a:solidFill>
                <a:schemeClr val="tx1"/>
              </a:solidFill>
            </a:rPr>
            <a:t>Splitting the data to train and test sets with </a:t>
          </a:r>
          <a:r>
            <a:rPr lang="en-US" sz="2100" kern="1200" dirty="0" err="1">
              <a:solidFill>
                <a:schemeClr val="tx1"/>
              </a:solidFill>
            </a:rPr>
            <a:t>train_test_split</a:t>
          </a:r>
          <a:r>
            <a:rPr lang="en-US" sz="2100" kern="1200" dirty="0">
              <a:solidFill>
                <a:schemeClr val="tx1"/>
              </a:solidFill>
            </a:rPr>
            <a:t> function </a:t>
          </a:r>
          <a:endParaRPr lang="en-IL" sz="2100" kern="1200" dirty="0">
            <a:solidFill>
              <a:schemeClr val="tx1"/>
            </a:solidFill>
          </a:endParaRPr>
        </a:p>
      </dsp:txBody>
      <dsp:txXfrm>
        <a:off x="100667" y="1274837"/>
        <a:ext cx="3235689" cy="3729866"/>
      </dsp:txXfrm>
    </dsp:sp>
    <dsp:sp modelId="{2B85A08B-821F-487F-856D-5AA4E84D8E5F}">
      <dsp:nvSpPr>
        <dsp:cNvPr id="0" name=""/>
        <dsp:cNvSpPr/>
      </dsp:nvSpPr>
      <dsp:spPr>
        <a:xfrm>
          <a:off x="2926039" y="444633"/>
          <a:ext cx="1046285" cy="598200"/>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L" sz="1700" kern="1200"/>
        </a:p>
      </dsp:txBody>
      <dsp:txXfrm>
        <a:off x="2926039" y="564273"/>
        <a:ext cx="866825" cy="358920"/>
      </dsp:txXfrm>
    </dsp:sp>
    <dsp:sp modelId="{ACFD2A37-B158-467D-9A32-00104313384F}">
      <dsp:nvSpPr>
        <dsp:cNvPr id="0" name=""/>
        <dsp:cNvSpPr/>
      </dsp:nvSpPr>
      <dsp:spPr>
        <a:xfrm>
          <a:off x="4406632" y="313296"/>
          <a:ext cx="2402689" cy="129130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b="0" i="0" kern="1200" dirty="0"/>
            <a:t>Modeling and validation</a:t>
          </a:r>
          <a:endParaRPr lang="en-IL" sz="2100" kern="1200" dirty="0"/>
        </a:p>
      </dsp:txBody>
      <dsp:txXfrm>
        <a:off x="4406632" y="313296"/>
        <a:ext cx="2402689" cy="860873"/>
      </dsp:txXfrm>
    </dsp:sp>
    <dsp:sp modelId="{257FAF43-5616-47BB-BFDA-51A129D3EE3F}">
      <dsp:nvSpPr>
        <dsp:cNvPr id="0" name=""/>
        <dsp:cNvSpPr/>
      </dsp:nvSpPr>
      <dsp:spPr>
        <a:xfrm>
          <a:off x="4898749" y="1174170"/>
          <a:ext cx="2402689" cy="3931200"/>
        </a:xfrm>
        <a:prstGeom prst="roundRect">
          <a:avLst>
            <a:gd name="adj" fmla="val 10000"/>
          </a:avLst>
        </a:prstGeom>
        <a:solidFill>
          <a:schemeClr val="bg1">
            <a:lumMod val="50000"/>
            <a:lumOff val="50000"/>
            <a:alpha val="9000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chemeClr val="tx1"/>
              </a:solidFill>
            </a:rPr>
            <a:t>Performing cross-validation, each learning model.</a:t>
          </a:r>
          <a:endParaRPr lang="en-IL" sz="2100" kern="1200" dirty="0">
            <a:solidFill>
              <a:schemeClr val="tx1"/>
            </a:solidFill>
          </a:endParaRPr>
        </a:p>
        <a:p>
          <a:pPr marL="228600" lvl="1" indent="-228600" algn="l" defTabSz="933450">
            <a:lnSpc>
              <a:spcPct val="90000"/>
            </a:lnSpc>
            <a:spcBef>
              <a:spcPct val="0"/>
            </a:spcBef>
            <a:spcAft>
              <a:spcPct val="15000"/>
            </a:spcAft>
            <a:buChar char="•"/>
          </a:pPr>
          <a:r>
            <a:rPr lang="en-US" sz="2100" kern="1200" dirty="0">
              <a:solidFill>
                <a:schemeClr val="tx1"/>
              </a:solidFill>
            </a:rPr>
            <a:t>logistic regression</a:t>
          </a:r>
          <a:endParaRPr lang="en-IL" sz="2100" kern="1200" dirty="0">
            <a:solidFill>
              <a:schemeClr val="tx1"/>
            </a:solidFill>
          </a:endParaRPr>
        </a:p>
        <a:p>
          <a:pPr marL="228600" lvl="1" indent="-228600" algn="l" defTabSz="933450">
            <a:lnSpc>
              <a:spcPct val="90000"/>
            </a:lnSpc>
            <a:spcBef>
              <a:spcPct val="0"/>
            </a:spcBef>
            <a:spcAft>
              <a:spcPct val="15000"/>
            </a:spcAft>
            <a:buChar char="•"/>
          </a:pPr>
          <a:r>
            <a:rPr lang="en-US" sz="2100" kern="1200" dirty="0">
              <a:solidFill>
                <a:schemeClr val="tx1"/>
              </a:solidFill>
            </a:rPr>
            <a:t>support vector machines (SVM)</a:t>
          </a:r>
          <a:endParaRPr lang="en-IL" sz="2100" kern="1200" dirty="0">
            <a:solidFill>
              <a:schemeClr val="tx1"/>
            </a:solidFill>
          </a:endParaRPr>
        </a:p>
        <a:p>
          <a:pPr marL="228600" lvl="1" indent="-228600" algn="l" defTabSz="933450">
            <a:lnSpc>
              <a:spcPct val="90000"/>
            </a:lnSpc>
            <a:spcBef>
              <a:spcPct val="0"/>
            </a:spcBef>
            <a:spcAft>
              <a:spcPct val="15000"/>
            </a:spcAft>
            <a:buChar char="•"/>
          </a:pPr>
          <a:r>
            <a:rPr lang="en-US" sz="2100" kern="1200" dirty="0">
              <a:solidFill>
                <a:schemeClr val="tx1"/>
              </a:solidFill>
            </a:rPr>
            <a:t>decision trees</a:t>
          </a:r>
          <a:endParaRPr lang="en-IL" sz="2100" kern="1200" dirty="0">
            <a:solidFill>
              <a:schemeClr val="tx1"/>
            </a:solidFill>
          </a:endParaRPr>
        </a:p>
        <a:p>
          <a:pPr marL="228600" lvl="1" indent="-228600" algn="l" defTabSz="933450">
            <a:lnSpc>
              <a:spcPct val="90000"/>
            </a:lnSpc>
            <a:spcBef>
              <a:spcPct val="0"/>
            </a:spcBef>
            <a:spcAft>
              <a:spcPct val="15000"/>
            </a:spcAft>
            <a:buChar char="•"/>
          </a:pPr>
          <a:r>
            <a:rPr lang="en-US" sz="2100" kern="1200" dirty="0">
              <a:solidFill>
                <a:schemeClr val="tx1"/>
              </a:solidFill>
            </a:rPr>
            <a:t>K-nearest neighbors (KNN)</a:t>
          </a:r>
          <a:endParaRPr lang="en-IL" sz="2100" kern="1200" dirty="0">
            <a:solidFill>
              <a:schemeClr val="tx1"/>
            </a:solidFill>
          </a:endParaRPr>
        </a:p>
      </dsp:txBody>
      <dsp:txXfrm>
        <a:off x="4969121" y="1244542"/>
        <a:ext cx="2261945" cy="3790456"/>
      </dsp:txXfrm>
    </dsp:sp>
    <dsp:sp modelId="{F40AD4D4-1836-4157-B676-3720CA59998A}">
      <dsp:nvSpPr>
        <dsp:cNvPr id="0" name=""/>
        <dsp:cNvSpPr/>
      </dsp:nvSpPr>
      <dsp:spPr>
        <a:xfrm>
          <a:off x="7173560" y="444633"/>
          <a:ext cx="772186" cy="598200"/>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L" sz="1700" kern="1200"/>
        </a:p>
      </dsp:txBody>
      <dsp:txXfrm>
        <a:off x="7173560" y="564273"/>
        <a:ext cx="592726" cy="358920"/>
      </dsp:txXfrm>
    </dsp:sp>
    <dsp:sp modelId="{4968CFF0-BC70-41E2-A616-2CB41A886111}">
      <dsp:nvSpPr>
        <dsp:cNvPr id="0" name=""/>
        <dsp:cNvSpPr/>
      </dsp:nvSpPr>
      <dsp:spPr>
        <a:xfrm>
          <a:off x="8266277" y="313296"/>
          <a:ext cx="2402689" cy="129130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US" sz="2100" kern="1200" dirty="0"/>
            <a:t>Comparison of</a:t>
          </a:r>
          <a:endParaRPr lang="en-IL" sz="2100" kern="1200" dirty="0"/>
        </a:p>
        <a:p>
          <a:pPr marL="0" lvl="0" indent="0" algn="l" defTabSz="933450">
            <a:lnSpc>
              <a:spcPct val="90000"/>
            </a:lnSpc>
            <a:spcBef>
              <a:spcPct val="0"/>
            </a:spcBef>
            <a:spcAft>
              <a:spcPct val="35000"/>
            </a:spcAft>
            <a:buNone/>
          </a:pPr>
          <a:r>
            <a:rPr lang="en-US" sz="2100" kern="1200" dirty="0"/>
            <a:t>results</a:t>
          </a:r>
          <a:endParaRPr lang="en-IL" sz="2100" kern="1200" dirty="0"/>
        </a:p>
      </dsp:txBody>
      <dsp:txXfrm>
        <a:off x="8266277" y="313296"/>
        <a:ext cx="2402689" cy="860873"/>
      </dsp:txXfrm>
    </dsp:sp>
    <dsp:sp modelId="{DF590198-B6A3-4221-B279-C2A4FA081328}">
      <dsp:nvSpPr>
        <dsp:cNvPr id="0" name=""/>
        <dsp:cNvSpPr/>
      </dsp:nvSpPr>
      <dsp:spPr>
        <a:xfrm>
          <a:off x="8545047" y="1174170"/>
          <a:ext cx="2829383" cy="3931200"/>
        </a:xfrm>
        <a:prstGeom prst="roundRect">
          <a:avLst>
            <a:gd name="adj" fmla="val 10000"/>
          </a:avLst>
        </a:prstGeom>
        <a:solidFill>
          <a:schemeClr val="bg1">
            <a:lumMod val="50000"/>
            <a:lumOff val="50000"/>
            <a:alpha val="9000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chemeClr val="tx1"/>
              </a:solidFill>
            </a:rPr>
            <a:t>Finding the method performs best by examining the Jaccard_Score , F1_score and Accuracy metrics</a:t>
          </a:r>
          <a:endParaRPr lang="en-IL" sz="2100" kern="1200" dirty="0">
            <a:solidFill>
              <a:schemeClr val="tx1"/>
            </a:solidFill>
          </a:endParaRPr>
        </a:p>
      </dsp:txBody>
      <dsp:txXfrm>
        <a:off x="8627917" y="1257040"/>
        <a:ext cx="2663643" cy="37654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B5F2B8-ED77-46F7-AB54-CECD9746C665}">
      <dsp:nvSpPr>
        <dsp:cNvPr id="0" name=""/>
        <dsp:cNvSpPr/>
      </dsp:nvSpPr>
      <dsp:spPr>
        <a:xfrm>
          <a:off x="291807" y="680124"/>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D8A21-7F74-424A-8FDB-938C0411A32E}">
      <dsp:nvSpPr>
        <dsp:cNvPr id="0" name=""/>
        <dsp:cNvSpPr/>
      </dsp:nvSpPr>
      <dsp:spPr>
        <a:xfrm>
          <a:off x="461515" y="849832"/>
          <a:ext cx="468716" cy="468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CA61C7-5749-42EE-99FE-5F024BB978C0}">
      <dsp:nvSpPr>
        <dsp:cNvPr id="0" name=""/>
        <dsp:cNvSpPr/>
      </dsp:nvSpPr>
      <dsp:spPr>
        <a:xfrm>
          <a:off x="1273110" y="680124"/>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Decision Tree Model is the bad algorithm for this dataset.</a:t>
          </a:r>
        </a:p>
      </dsp:txBody>
      <dsp:txXfrm>
        <a:off x="1273110" y="680124"/>
        <a:ext cx="1904883" cy="808132"/>
      </dsp:txXfrm>
    </dsp:sp>
    <dsp:sp modelId="{EB947332-1F57-4306-AEB0-C464D65360AC}">
      <dsp:nvSpPr>
        <dsp:cNvPr id="0" name=""/>
        <dsp:cNvSpPr/>
      </dsp:nvSpPr>
      <dsp:spPr>
        <a:xfrm>
          <a:off x="3509906" y="680124"/>
          <a:ext cx="808132" cy="8081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DC5793-C3C4-4E51-91FB-3FC2DED5B104}">
      <dsp:nvSpPr>
        <dsp:cNvPr id="0" name=""/>
        <dsp:cNvSpPr/>
      </dsp:nvSpPr>
      <dsp:spPr>
        <a:xfrm>
          <a:off x="3679614" y="849832"/>
          <a:ext cx="468716" cy="468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95FF60-7E94-4A80-BD8B-FB407D77A72E}">
      <dsp:nvSpPr>
        <dsp:cNvPr id="0" name=""/>
        <dsp:cNvSpPr/>
      </dsp:nvSpPr>
      <dsp:spPr>
        <a:xfrm>
          <a:off x="4491210" y="680124"/>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Most of launch sites are in proximity to the Equator line</a:t>
          </a:r>
        </a:p>
      </dsp:txBody>
      <dsp:txXfrm>
        <a:off x="4491210" y="680124"/>
        <a:ext cx="1904883" cy="808132"/>
      </dsp:txXfrm>
    </dsp:sp>
    <dsp:sp modelId="{45C2BA36-2D69-4CE9-861A-24DD6E61ED72}">
      <dsp:nvSpPr>
        <dsp:cNvPr id="0" name=""/>
        <dsp:cNvSpPr/>
      </dsp:nvSpPr>
      <dsp:spPr>
        <a:xfrm>
          <a:off x="6728005" y="680124"/>
          <a:ext cx="808132" cy="8081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58884E-1F0C-4B93-8B3E-0ABEEA93E3E6}">
      <dsp:nvSpPr>
        <dsp:cNvPr id="0" name=""/>
        <dsp:cNvSpPr/>
      </dsp:nvSpPr>
      <dsp:spPr>
        <a:xfrm>
          <a:off x="6897713" y="849832"/>
          <a:ext cx="468716" cy="468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4AF178-4E51-48DE-8DC7-C7985CB62782}">
      <dsp:nvSpPr>
        <dsp:cNvPr id="0" name=""/>
        <dsp:cNvSpPr/>
      </dsp:nvSpPr>
      <dsp:spPr>
        <a:xfrm>
          <a:off x="7709309" y="680124"/>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All the sites are in very close proximity to the coast.</a:t>
          </a:r>
        </a:p>
      </dsp:txBody>
      <dsp:txXfrm>
        <a:off x="7709309" y="680124"/>
        <a:ext cx="1904883" cy="808132"/>
      </dsp:txXfrm>
    </dsp:sp>
    <dsp:sp modelId="{8332CC0D-FBAB-4463-B84E-0D4D253BEBB0}">
      <dsp:nvSpPr>
        <dsp:cNvPr id="0" name=""/>
        <dsp:cNvSpPr/>
      </dsp:nvSpPr>
      <dsp:spPr>
        <a:xfrm>
          <a:off x="291807" y="2097904"/>
          <a:ext cx="808132" cy="8081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F0BACC-9DF6-47E6-86FF-C22CC60855EC}">
      <dsp:nvSpPr>
        <dsp:cNvPr id="0" name=""/>
        <dsp:cNvSpPr/>
      </dsp:nvSpPr>
      <dsp:spPr>
        <a:xfrm>
          <a:off x="461515" y="2267612"/>
          <a:ext cx="468716" cy="468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04E590-2E3A-41E6-BC18-1AFFF6CDC387}">
      <dsp:nvSpPr>
        <dsp:cNvPr id="0" name=""/>
        <dsp:cNvSpPr/>
      </dsp:nvSpPr>
      <dsp:spPr>
        <a:xfrm>
          <a:off x="1273110" y="2097904"/>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The success rate of launches increases over the years.</a:t>
          </a:r>
        </a:p>
      </dsp:txBody>
      <dsp:txXfrm>
        <a:off x="1273110" y="2097904"/>
        <a:ext cx="1904883" cy="808132"/>
      </dsp:txXfrm>
    </dsp:sp>
    <dsp:sp modelId="{B2B8B4F2-0D55-4B0B-ABE1-EDDDD61E1309}">
      <dsp:nvSpPr>
        <dsp:cNvPr id="0" name=""/>
        <dsp:cNvSpPr/>
      </dsp:nvSpPr>
      <dsp:spPr>
        <a:xfrm>
          <a:off x="3509906" y="2097904"/>
          <a:ext cx="808132" cy="80813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8F80BD-CCDF-40EC-BD31-0D72A627B73A}">
      <dsp:nvSpPr>
        <dsp:cNvPr id="0" name=""/>
        <dsp:cNvSpPr/>
      </dsp:nvSpPr>
      <dsp:spPr>
        <a:xfrm>
          <a:off x="3679614" y="2267612"/>
          <a:ext cx="468716" cy="4687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32AD45-EBBB-4BF4-90F5-8ED2FBC11D5C}">
      <dsp:nvSpPr>
        <dsp:cNvPr id="0" name=""/>
        <dsp:cNvSpPr/>
      </dsp:nvSpPr>
      <dsp:spPr>
        <a:xfrm>
          <a:off x="4491210" y="2097904"/>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KSC LC-39A has the highest success rate of the launches from all the sites.</a:t>
          </a:r>
        </a:p>
      </dsp:txBody>
      <dsp:txXfrm>
        <a:off x="4491210" y="2097904"/>
        <a:ext cx="1904883" cy="808132"/>
      </dsp:txXfrm>
    </dsp:sp>
    <dsp:sp modelId="{1313AC0B-D432-4924-98AA-76363792154C}">
      <dsp:nvSpPr>
        <dsp:cNvPr id="0" name=""/>
        <dsp:cNvSpPr/>
      </dsp:nvSpPr>
      <dsp:spPr>
        <a:xfrm>
          <a:off x="6728005" y="2097904"/>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E769E4-7777-4238-964E-599DC550EB6F}">
      <dsp:nvSpPr>
        <dsp:cNvPr id="0" name=""/>
        <dsp:cNvSpPr/>
      </dsp:nvSpPr>
      <dsp:spPr>
        <a:xfrm>
          <a:off x="6897713" y="2267612"/>
          <a:ext cx="468716" cy="4687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8CB6DE-35C8-4E6A-B256-59245AB175D2}">
      <dsp:nvSpPr>
        <dsp:cNvPr id="0" name=""/>
        <dsp:cNvSpPr/>
      </dsp:nvSpPr>
      <dsp:spPr>
        <a:xfrm>
          <a:off x="7709309" y="2097904"/>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•Orbits ES-L1, GEO, HEO and SSO have 100% success rate.</a:t>
          </a:r>
        </a:p>
      </dsp:txBody>
      <dsp:txXfrm>
        <a:off x="7709309" y="2097904"/>
        <a:ext cx="1904883" cy="80813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03886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427090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5/21/2023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15284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0258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38202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088330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5/21/2023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11707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5/21/2023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07271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5/21/2023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47769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77145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343027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352730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51799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12930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515058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3821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490869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8421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35341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075414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19507970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2.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969921022"/>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2.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IlyaElper/Applied_Data_Science_Capstone/blob/bc5e7fc4e3748244a8e05b4be84c888943448501/3.Space%20X%20Falcon%209%20First%20Stage%20Landing%20Prediction.ipynb" TargetMode="External"/><Relationship Id="rId7" Type="http://schemas.openxmlformats.org/officeDocument/2006/relationships/diagramColors" Target="../diagrams/colors4.xml"/><Relationship Id="rId2" Type="http://schemas.openxmlformats.org/officeDocument/2006/relationships/slideLayout" Target="../slideLayouts/slideLayout31.xml"/><Relationship Id="rId1" Type="http://schemas.openxmlformats.org/officeDocument/2006/relationships/themeOverride" Target="../theme/themeOverride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IlyaElper/Applied_Data_Science_Capstone/blob/bc5e7fc4e3748244a8e05b4be84c888943448501/5.SpaceX%20Falcon%209%20First%20Stage%20Landing%20Prediction.ipynb" TargetMode="External"/><Relationship Id="rId2" Type="http://schemas.openxmlformats.org/officeDocument/2006/relationships/slideLayout" Target="../slideLayouts/slideLayout31.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3.xml"/><Relationship Id="rId7" Type="http://schemas.openxmlformats.org/officeDocument/2006/relationships/diagramColors" Target="../diagrams/colors5.xml"/><Relationship Id="rId2" Type="http://schemas.openxmlformats.org/officeDocument/2006/relationships/slideLayout" Target="../slideLayouts/slideLayout31.xml"/><Relationship Id="rId1" Type="http://schemas.openxmlformats.org/officeDocument/2006/relationships/themeOverride" Target="../theme/themeOverride1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hyperlink" Target="https://github.com/IlyaElper/Applied_Data_Science_Capstone/blob/bc5e7fc4e3748244a8e05b4be84c888943448501/4.%20SQL%20Notebook%20for%20Peer%20Assignment.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lyaElper/Applied_Data_Science_Capstone/blob/bc5e7fc4e3748244a8e05b4be84c888943448501/6.Interactive%20Visual%20Analytics%20with%20Folium%20lab.ipynb" TargetMode="External"/><Relationship Id="rId2" Type="http://schemas.openxmlformats.org/officeDocument/2006/relationships/slideLayout" Target="../slideLayouts/slideLayout31.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lyaElper/Applied_Data_Science_Capstone/blob/bc5e7fc4e3748244a8e05b4be84c888943448501/spacex_dash_app.py" TargetMode="External"/><Relationship Id="rId2" Type="http://schemas.openxmlformats.org/officeDocument/2006/relationships/slideLayout" Target="../slideLayouts/slideLayout31.xml"/><Relationship Id="rId1" Type="http://schemas.openxmlformats.org/officeDocument/2006/relationships/themeOverride" Target="../theme/themeOverride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31.xml"/><Relationship Id="rId1" Type="http://schemas.openxmlformats.org/officeDocument/2006/relationships/themeOverride" Target="../theme/themeOverride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1.xml"/><Relationship Id="rId1" Type="http://schemas.openxmlformats.org/officeDocument/2006/relationships/themeOverride" Target="../theme/themeOverride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1.xml"/><Relationship Id="rId1" Type="http://schemas.openxmlformats.org/officeDocument/2006/relationships/themeOverride" Target="../theme/themeOverride16.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1.xml"/><Relationship Id="rId1" Type="http://schemas.openxmlformats.org/officeDocument/2006/relationships/themeOverride" Target="../theme/themeOverride1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31.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1.xml"/><Relationship Id="rId1" Type="http://schemas.openxmlformats.org/officeDocument/2006/relationships/themeOverride" Target="../theme/themeOverr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1.xml"/><Relationship Id="rId1" Type="http://schemas.openxmlformats.org/officeDocument/2006/relationships/themeOverride" Target="../theme/themeOverride19.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1.xml"/><Relationship Id="rId1" Type="http://schemas.openxmlformats.org/officeDocument/2006/relationships/themeOverride" Target="../theme/themeOverr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1.xml"/><Relationship Id="rId1" Type="http://schemas.openxmlformats.org/officeDocument/2006/relationships/themeOverride" Target="../theme/themeOverr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hemeOverride" Target="../theme/themeOverr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1.xml"/><Relationship Id="rId1" Type="http://schemas.openxmlformats.org/officeDocument/2006/relationships/themeOverride" Target="../theme/themeOverr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1.xml"/><Relationship Id="rId1" Type="http://schemas.openxmlformats.org/officeDocument/2006/relationships/themeOverride" Target="../theme/themeOverr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1.xml"/><Relationship Id="rId1" Type="http://schemas.openxmlformats.org/officeDocument/2006/relationships/themeOverride" Target="../theme/themeOverride2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1.xml"/><Relationship Id="rId1" Type="http://schemas.openxmlformats.org/officeDocument/2006/relationships/themeOverride" Target="../theme/themeOverride2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1.xml"/><Relationship Id="rId1" Type="http://schemas.openxmlformats.org/officeDocument/2006/relationships/themeOverride" Target="../theme/themeOverr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1.xml"/><Relationship Id="rId1" Type="http://schemas.openxmlformats.org/officeDocument/2006/relationships/themeOverride" Target="../theme/themeOverr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1.xml"/><Relationship Id="rId1" Type="http://schemas.openxmlformats.org/officeDocument/2006/relationships/themeOverride" Target="../theme/themeOverr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1.xml"/><Relationship Id="rId1" Type="http://schemas.openxmlformats.org/officeDocument/2006/relationships/themeOverride" Target="../theme/themeOverr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1.xml"/><Relationship Id="rId1" Type="http://schemas.openxmlformats.org/officeDocument/2006/relationships/themeOverride" Target="../theme/themeOverride3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31.xml"/><Relationship Id="rId1" Type="http://schemas.openxmlformats.org/officeDocument/2006/relationships/themeOverride" Target="../theme/themeOverr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31.xml"/><Relationship Id="rId1" Type="http://schemas.openxmlformats.org/officeDocument/2006/relationships/themeOverride" Target="../theme/themeOverr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1.xml"/><Relationship Id="rId1" Type="http://schemas.openxmlformats.org/officeDocument/2006/relationships/themeOverride" Target="../theme/themeOverride35.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1.xml"/><Relationship Id="rId1" Type="http://schemas.openxmlformats.org/officeDocument/2006/relationships/themeOverride" Target="../theme/themeOverride3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1.xml"/><Relationship Id="rId1" Type="http://schemas.openxmlformats.org/officeDocument/2006/relationships/themeOverride" Target="../theme/themeOverr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31.xml"/><Relationship Id="rId1" Type="http://schemas.openxmlformats.org/officeDocument/2006/relationships/themeOverride" Target="../theme/themeOverr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31.xml"/><Relationship Id="rId1" Type="http://schemas.openxmlformats.org/officeDocument/2006/relationships/themeOverride" Target="../theme/themeOverride39.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31.xml"/><Relationship Id="rId1" Type="http://schemas.openxmlformats.org/officeDocument/2006/relationships/themeOverride" Target="../theme/themeOverride40.xml"/><Relationship Id="rId6" Type="http://schemas.microsoft.com/office/2007/relationships/hdphoto" Target="../media/hdphoto1.wdp"/><Relationship Id="rId5" Type="http://schemas.openxmlformats.org/officeDocument/2006/relationships/image" Target="../media/image46.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1.xml"/><Relationship Id="rId1" Type="http://schemas.openxmlformats.org/officeDocument/2006/relationships/themeOverride" Target="../theme/themeOverr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31.xml"/><Relationship Id="rId1" Type="http://schemas.openxmlformats.org/officeDocument/2006/relationships/themeOverride" Target="../theme/themeOverride4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31.xml"/><Relationship Id="rId1" Type="http://schemas.openxmlformats.org/officeDocument/2006/relationships/themeOverride" Target="../theme/themeOverride4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6.xml"/><Relationship Id="rId1" Type="http://schemas.openxmlformats.org/officeDocument/2006/relationships/themeOverride" Target="../theme/themeOverride5.xml"/><Relationship Id="rId5" Type="http://schemas.openxmlformats.org/officeDocument/2006/relationships/image" Target="../media/image17.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1.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slideLayout" Target="../slideLayouts/slideLayout31.xml"/><Relationship Id="rId1" Type="http://schemas.openxmlformats.org/officeDocument/2006/relationships/themeOverride" Target="../theme/themeOverride7.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github.com/IlyaElper/Applied_Data_Science_Capstone/blob/bc5e7fc4e3748244a8e05b4be84c888943448501/1.%20Collecting%20the%20data.ipynb" TargetMode="External"/><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IlyaElper/Applied_Data_Science_Capstone/blob/bc5e7fc4e3748244a8e05b4be84c888943448501/2.Web%20scraping%20Falcon%209%20and%20Falcon%20Heavy%20Launches%20Records%20from%20Wikipedia.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31.xml"/><Relationship Id="rId1" Type="http://schemas.openxmlformats.org/officeDocument/2006/relationships/themeOverride" Target="../theme/themeOverride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SpaceX Falcon Heavy rocket launch with Space Force payload">
            <a:extLst>
              <a:ext uri="{FF2B5EF4-FFF2-40B4-BE49-F238E27FC236}">
                <a16:creationId xmlns:a16="http://schemas.microsoft.com/office/drawing/2014/main" id="{494ACC87-903B-96BE-A7D6-FCEFE2BC4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49" y="-386557"/>
            <a:ext cx="14258924" cy="75684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BM Skills Network Logo - Horizontal-noai copy.png">
            <a:extLst>
              <a:ext uri="{FF2B5EF4-FFF2-40B4-BE49-F238E27FC236}">
                <a16:creationId xmlns:a16="http://schemas.microsoft.com/office/drawing/2014/main" id="{F5B31253-265E-0175-B0EE-E43CD2243C47}"/>
              </a:ext>
            </a:extLst>
          </p:cNvPr>
          <p:cNvPicPr>
            <a:picLocks noChangeAspect="1"/>
          </p:cNvPicPr>
          <p:nvPr/>
        </p:nvPicPr>
        <p:blipFill>
          <a:blip r:embed="rId4"/>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8AAE7C47-CA7F-DE1E-1041-FC1B5001FACF}"/>
              </a:ext>
            </a:extLst>
          </p:cNvPr>
          <p:cNvSpPr txBox="1"/>
          <p:nvPr/>
        </p:nvSpPr>
        <p:spPr>
          <a:xfrm>
            <a:off x="889820" y="5140234"/>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Ilya Elper</a:t>
            </a:r>
          </a:p>
          <a:p>
            <a:r>
              <a:rPr lang="en-US" dirty="0">
                <a:latin typeface="Abadi" panose="020B0604020104020204" pitchFamily="34" charset="0"/>
                <a:ea typeface="SF Pro" pitchFamily="2" charset="0"/>
                <a:cs typeface="SF Pro" pitchFamily="2" charset="0"/>
              </a:rPr>
              <a:t>21.05.2023</a:t>
            </a:r>
          </a:p>
        </p:txBody>
      </p:sp>
      <p:sp>
        <p:nvSpPr>
          <p:cNvPr id="5" name="TextBox 4">
            <a:extLst>
              <a:ext uri="{FF2B5EF4-FFF2-40B4-BE49-F238E27FC236}">
                <a16:creationId xmlns:a16="http://schemas.microsoft.com/office/drawing/2014/main" id="{173A8E7F-6198-6F63-1D61-9FB70A72E724}"/>
              </a:ext>
            </a:extLst>
          </p:cNvPr>
          <p:cNvSpPr txBox="1"/>
          <p:nvPr/>
        </p:nvSpPr>
        <p:spPr>
          <a:xfrm>
            <a:off x="684571" y="2101759"/>
            <a:ext cx="6297254" cy="584775"/>
          </a:xfrm>
          <a:prstGeom prst="rect">
            <a:avLst/>
          </a:prstGeom>
          <a:noFill/>
        </p:spPr>
        <p:txBody>
          <a:bodyPr wrap="square" lIns="91440" tIns="45720" rIns="91440" bIns="45720" rtlCol="0" anchor="t">
            <a:spAutoFit/>
          </a:bodyPr>
          <a:lstStyle/>
          <a:p>
            <a:r>
              <a:rPr lang="en-US" sz="3200" dirty="0"/>
              <a:t>Data Science Capstone Project </a:t>
            </a:r>
          </a:p>
        </p:txBody>
      </p:sp>
    </p:spTree>
    <p:extLst>
      <p:ext uri="{BB962C8B-B14F-4D97-AF65-F5344CB8AC3E}">
        <p14:creationId xmlns:p14="http://schemas.microsoft.com/office/powerpoint/2010/main" val="127761162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255BBB63-1F04-D7C3-FFE5-2437C14DC86D}"/>
              </a:ext>
            </a:extLst>
          </p:cNvPr>
          <p:cNvSpPr txBox="1"/>
          <p:nvPr/>
        </p:nvSpPr>
        <p:spPr>
          <a:xfrm>
            <a:off x="2209541" y="6077690"/>
            <a:ext cx="6101080" cy="646331"/>
          </a:xfrm>
          <a:prstGeom prst="rect">
            <a:avLst/>
          </a:prstGeom>
          <a:noFill/>
        </p:spPr>
        <p:txBody>
          <a:bodyPr wrap="square">
            <a:spAutoFit/>
          </a:bodyPr>
          <a:lstStyle/>
          <a:p>
            <a:r>
              <a:rPr lang="en-US" dirty="0">
                <a:hlinkClick r:id="rId3"/>
              </a:rPr>
              <a:t>Link to GitHub URL :</a:t>
            </a:r>
            <a:r>
              <a:rPr lang="en-US" b="1" i="0" dirty="0">
                <a:effectLst/>
                <a:latin typeface="-apple-system"/>
                <a:hlinkClick r:id="rId3"/>
              </a:rPr>
              <a:t>Data wrangling</a:t>
            </a:r>
            <a:endParaRPr lang="en-US" b="1" i="0" dirty="0">
              <a:effectLst/>
              <a:latin typeface="-apple-system"/>
            </a:endParaRPr>
          </a:p>
          <a:p>
            <a:endParaRPr lang="en-US" dirty="0"/>
          </a:p>
        </p:txBody>
      </p:sp>
      <p:graphicFrame>
        <p:nvGraphicFramePr>
          <p:cNvPr id="3" name="Diagram 2">
            <a:extLst>
              <a:ext uri="{FF2B5EF4-FFF2-40B4-BE49-F238E27FC236}">
                <a16:creationId xmlns:a16="http://schemas.microsoft.com/office/drawing/2014/main" id="{A1C656DE-4EC5-E4A0-FE1D-995B746FC246}"/>
              </a:ext>
            </a:extLst>
          </p:cNvPr>
          <p:cNvGraphicFramePr/>
          <p:nvPr>
            <p:extLst>
              <p:ext uri="{D42A27DB-BD31-4B8C-83A1-F6EECF244321}">
                <p14:modId xmlns:p14="http://schemas.microsoft.com/office/powerpoint/2010/main" val="597244191"/>
              </p:ext>
            </p:extLst>
          </p:nvPr>
        </p:nvGraphicFramePr>
        <p:xfrm>
          <a:off x="770011" y="776153"/>
          <a:ext cx="9389989"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081" y="1711323"/>
            <a:ext cx="10637838" cy="4351338"/>
          </a:xfrm>
          <a:prstGeom prst="rect">
            <a:avLst/>
          </a:prstGeom>
        </p:spPr>
        <p:txBody>
          <a:bodyPr lIns="91440" tIns="45720" rIns="91440" bIns="45720" anchor="t"/>
          <a:lstStyle/>
          <a:p>
            <a:pPr marL="0" indent="0">
              <a:lnSpc>
                <a:spcPct val="100000"/>
              </a:lnSpc>
              <a:spcBef>
                <a:spcPts val="1400"/>
              </a:spcBef>
              <a:buNone/>
            </a:pPr>
            <a:r>
              <a:rPr lang="en-US" sz="2200" dirty="0">
                <a:latin typeface="Abadi"/>
              </a:rPr>
              <a:t>In this EDA, three types of graphs were built:</a:t>
            </a:r>
          </a:p>
          <a:p>
            <a:pPr marL="457200" indent="-457200">
              <a:lnSpc>
                <a:spcPct val="100000"/>
              </a:lnSpc>
              <a:spcBef>
                <a:spcPts val="1400"/>
              </a:spcBef>
              <a:buFont typeface="+mj-lt"/>
              <a:buAutoNum type="arabicPeriod"/>
            </a:pPr>
            <a:r>
              <a:rPr lang="en-US" dirty="0"/>
              <a:t>Scatter plots</a:t>
            </a:r>
            <a:r>
              <a:rPr lang="en-US" sz="2200" dirty="0">
                <a:latin typeface="Abadi"/>
              </a:rPr>
              <a:t> - show the relationship between variables. If a relationship exists, they could be used in machine learning model.</a:t>
            </a:r>
          </a:p>
          <a:p>
            <a:pPr marL="457200" indent="-457200">
              <a:lnSpc>
                <a:spcPct val="100000"/>
              </a:lnSpc>
              <a:spcBef>
                <a:spcPts val="1400"/>
              </a:spcBef>
              <a:buFont typeface="+mj-lt"/>
              <a:buAutoNum type="arabicPeriod"/>
            </a:pPr>
            <a:r>
              <a:rPr lang="en-US" dirty="0"/>
              <a:t>Bar charts </a:t>
            </a:r>
            <a:r>
              <a:rPr lang="en-US" sz="2200" dirty="0">
                <a:latin typeface="Abadi"/>
              </a:rPr>
              <a:t>- show comparisons among discrete categories. The goal is to show the relationship between the specific categories being compared and a measured value.</a:t>
            </a:r>
          </a:p>
          <a:p>
            <a:pPr marL="457200" indent="-457200">
              <a:lnSpc>
                <a:spcPct val="100000"/>
              </a:lnSpc>
              <a:spcBef>
                <a:spcPts val="1400"/>
              </a:spcBef>
              <a:buFont typeface="+mj-lt"/>
              <a:buAutoNum type="arabicPeriod"/>
            </a:pPr>
            <a:r>
              <a:rPr lang="en-US" dirty="0"/>
              <a:t>Line charts</a:t>
            </a:r>
            <a:r>
              <a:rPr lang="en-US" sz="2200" dirty="0">
                <a:latin typeface="Abadi"/>
              </a:rPr>
              <a:t> - show trends in data over time (time series).</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676400" y="59978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F2B3D26-F6C9-FEE0-91FF-B81E7DAA0B05}"/>
              </a:ext>
            </a:extLst>
          </p:cNvPr>
          <p:cNvSpPr txBox="1"/>
          <p:nvPr/>
        </p:nvSpPr>
        <p:spPr>
          <a:xfrm>
            <a:off x="2100735" y="5853797"/>
            <a:ext cx="6101080" cy="646331"/>
          </a:xfrm>
          <a:prstGeom prst="rect">
            <a:avLst/>
          </a:prstGeom>
          <a:noFill/>
        </p:spPr>
        <p:txBody>
          <a:bodyPr wrap="square">
            <a:spAutoFit/>
          </a:bodyPr>
          <a:lstStyle/>
          <a:p>
            <a:r>
              <a:rPr lang="en-US" dirty="0">
                <a:hlinkClick r:id="rId3"/>
              </a:rPr>
              <a:t>Link to GitHub URL :</a:t>
            </a:r>
            <a:r>
              <a:rPr lang="en-US" b="1" dirty="0">
                <a:latin typeface="-apple-system"/>
                <a:hlinkClick r:id="rId3"/>
              </a:rPr>
              <a:t> EDA with Data Visualization </a:t>
            </a:r>
            <a:endParaRPr lang="en-US" b="1" i="0" dirty="0">
              <a:effectLst/>
              <a:latin typeface="-apple-system"/>
            </a:endParaRPr>
          </a:p>
          <a:p>
            <a:endParaRPr lang="en-US" dirty="0"/>
          </a:p>
        </p:txBody>
      </p:sp>
    </p:spTree>
    <p:extLst>
      <p:ext uri="{BB962C8B-B14F-4D97-AF65-F5344CB8AC3E}">
        <p14:creationId xmlns:p14="http://schemas.microsoft.com/office/powerpoint/2010/main" val="77997163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3939931"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graphicFrame>
        <p:nvGraphicFramePr>
          <p:cNvPr id="8" name="Diagram 7">
            <a:extLst>
              <a:ext uri="{FF2B5EF4-FFF2-40B4-BE49-F238E27FC236}">
                <a16:creationId xmlns:a16="http://schemas.microsoft.com/office/drawing/2014/main" id="{1A213597-6890-945B-0F5A-07EED7323AF2}"/>
              </a:ext>
            </a:extLst>
          </p:cNvPr>
          <p:cNvGraphicFramePr/>
          <p:nvPr>
            <p:extLst>
              <p:ext uri="{D42A27DB-BD31-4B8C-83A1-F6EECF244321}">
                <p14:modId xmlns:p14="http://schemas.microsoft.com/office/powerpoint/2010/main" val="3014969569"/>
              </p:ext>
            </p:extLst>
          </p:nvPr>
        </p:nvGraphicFramePr>
        <p:xfrm>
          <a:off x="436880" y="410736"/>
          <a:ext cx="1119632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068D8F2A-3A71-0B7E-4EB0-AE3186E7CDE1}"/>
              </a:ext>
            </a:extLst>
          </p:cNvPr>
          <p:cNvSpPr txBox="1"/>
          <p:nvPr/>
        </p:nvSpPr>
        <p:spPr>
          <a:xfrm>
            <a:off x="4335935" y="5976014"/>
            <a:ext cx="6101080" cy="646331"/>
          </a:xfrm>
          <a:prstGeom prst="rect">
            <a:avLst/>
          </a:prstGeom>
          <a:noFill/>
        </p:spPr>
        <p:txBody>
          <a:bodyPr wrap="square">
            <a:spAutoFit/>
          </a:bodyPr>
          <a:lstStyle/>
          <a:p>
            <a:r>
              <a:rPr lang="en-US" dirty="0">
                <a:hlinkClick r:id="rId9"/>
              </a:rPr>
              <a:t>Link to GitHub URL :</a:t>
            </a:r>
            <a:r>
              <a:rPr lang="en-US" b="1" dirty="0">
                <a:latin typeface="-apple-system"/>
                <a:hlinkClick r:id="rId9"/>
              </a:rPr>
              <a:t> EDA with SQL</a:t>
            </a:r>
            <a:endParaRPr lang="en-US" b="1" i="0" dirty="0">
              <a:effectLst/>
              <a:latin typeface="-apple-system"/>
            </a:endParaRPr>
          </a:p>
          <a:p>
            <a:endParaRPr lang="en-US" dirty="0"/>
          </a:p>
        </p:txBody>
      </p:sp>
    </p:spTree>
    <p:extLst>
      <p:ext uri="{BB962C8B-B14F-4D97-AF65-F5344CB8AC3E}">
        <p14:creationId xmlns:p14="http://schemas.microsoft.com/office/powerpoint/2010/main" val="157872635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14499"/>
            <a:ext cx="10515600" cy="4351337"/>
          </a:xfrm>
          <a:prstGeom prst="rect">
            <a:avLst/>
          </a:prstGeom>
        </p:spPr>
        <p:txBody>
          <a:bodyPr>
            <a:normAutofit fontScale="77500" lnSpcReduction="20000"/>
          </a:bodyPr>
          <a:lstStyle/>
          <a:p>
            <a:pPr algn="l"/>
            <a:r>
              <a:rPr lang="en-US" b="0" i="0" dirty="0">
                <a:solidFill>
                  <a:srgbClr val="D1D5DB"/>
                </a:solidFill>
                <a:effectLst/>
                <a:latin typeface="Söhne"/>
              </a:rPr>
              <a:t>I have created an interactive map using the Folium library. The map includes markers for all launch sites based on their latitude and longitude coordinates. Each marker features a circular area, a popup label, and a text label to identify each launch site.</a:t>
            </a:r>
          </a:p>
          <a:p>
            <a:pPr algn="l"/>
            <a:r>
              <a:rPr lang="en-US" b="0" i="0" dirty="0">
                <a:solidFill>
                  <a:srgbClr val="D1D5DB"/>
                </a:solidFill>
                <a:effectLst/>
                <a:latin typeface="Söhne"/>
              </a:rPr>
              <a:t>For the NASA Johnson Space Center, a separate marker with its coordinates is added, also displaying a circular area, popup label, and text label to indicate its location.</a:t>
            </a:r>
          </a:p>
          <a:p>
            <a:pPr algn="l"/>
            <a:r>
              <a:rPr lang="en-US" b="0" i="0" dirty="0">
                <a:solidFill>
                  <a:srgbClr val="D1D5DB"/>
                </a:solidFill>
                <a:effectLst/>
                <a:latin typeface="Söhne"/>
              </a:rPr>
              <a:t>To show launch results at each site, I used colored markers. Successful launches are marked with green, while unsuccessful ones are marked with red. The markers are clustered to facilitate navigation and data analysis.</a:t>
            </a:r>
          </a:p>
          <a:p>
            <a:pPr algn="l"/>
            <a:r>
              <a:rPr lang="en-US" b="0" i="0" dirty="0">
                <a:solidFill>
                  <a:srgbClr val="D1D5DB"/>
                </a:solidFill>
                <a:effectLst/>
                <a:latin typeface="Söhne"/>
              </a:rPr>
              <a:t>Additionally, I added colored lines to display the distances between a selected launch site (such as KSC LC-39A) and its surroundings, such as railways, highways, coastlines, and the nearest city.</a:t>
            </a:r>
          </a:p>
          <a:p>
            <a:pPr algn="l"/>
            <a:r>
              <a:rPr lang="en-US" b="0" i="0" dirty="0">
                <a:solidFill>
                  <a:srgbClr val="D1D5DB"/>
                </a:solidFill>
                <a:effectLst/>
                <a:latin typeface="Söhne"/>
              </a:rPr>
              <a:t>This interactive map provides a visual representation of the geographical positions of the launch sites and their launch results, as well as demonstrates their proximity to various features and locations.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2F865606-A9B0-FF80-3B5C-E602932770B9}"/>
              </a:ext>
            </a:extLst>
          </p:cNvPr>
          <p:cNvSpPr txBox="1"/>
          <p:nvPr/>
        </p:nvSpPr>
        <p:spPr>
          <a:xfrm>
            <a:off x="3432421" y="5996184"/>
            <a:ext cx="6101080" cy="646331"/>
          </a:xfrm>
          <a:prstGeom prst="rect">
            <a:avLst/>
          </a:prstGeom>
          <a:noFill/>
        </p:spPr>
        <p:txBody>
          <a:bodyPr wrap="square">
            <a:spAutoFit/>
          </a:bodyPr>
          <a:lstStyle/>
          <a:p>
            <a:r>
              <a:rPr lang="en-US" dirty="0">
                <a:hlinkClick r:id="rId3"/>
              </a:rPr>
              <a:t>Link to GitHub URL : Interactive Visual Analytics with Folium</a:t>
            </a:r>
            <a:endParaRPr lang="en-US" b="1" i="0" dirty="0">
              <a:effectLst/>
              <a:latin typeface="-apple-system"/>
            </a:endParaRPr>
          </a:p>
          <a:p>
            <a:endParaRPr lang="en-US" dirty="0"/>
          </a:p>
        </p:txBody>
      </p:sp>
    </p:spTree>
    <p:extLst>
      <p:ext uri="{BB962C8B-B14F-4D97-AF65-F5344CB8AC3E}">
        <p14:creationId xmlns:p14="http://schemas.microsoft.com/office/powerpoint/2010/main" val="14811431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6202" y="1531936"/>
            <a:ext cx="9745663" cy="4351338"/>
          </a:xfrm>
          <a:prstGeom prst="rect">
            <a:avLst/>
          </a:prstGeom>
        </p:spPr>
        <p:txBody>
          <a:bodyPr vert="horz" lIns="91440" tIns="45720" rIns="91440" bIns="45720" rtlCol="0" anchor="t">
            <a:normAutofit lnSpcReduction="10000"/>
          </a:bodyPr>
          <a:lstStyle/>
          <a:p>
            <a:pPr algn="l">
              <a:buFont typeface="Arial" panose="020B0604020202020204" pitchFamily="34" charset="0"/>
              <a:buChar char="•"/>
            </a:pPr>
            <a:r>
              <a:rPr lang="en-US" b="0" i="0" dirty="0">
                <a:solidFill>
                  <a:srgbClr val="D1D5DB"/>
                </a:solidFill>
                <a:effectLst/>
                <a:latin typeface="Söhne"/>
              </a:rPr>
              <a:t>Implemented a dropdown list for selecting launch sites. Pie Chart Showing Successful Launches (All Sites/Specific Site):</a:t>
            </a:r>
          </a:p>
          <a:p>
            <a:pPr algn="l">
              <a:buFont typeface="Arial" panose="020B0604020202020204" pitchFamily="34" charset="0"/>
              <a:buChar char="•"/>
            </a:pPr>
            <a:r>
              <a:rPr lang="en-US" b="0" i="0" dirty="0">
                <a:solidFill>
                  <a:srgbClr val="D1D5DB"/>
                </a:solidFill>
                <a:effectLst/>
                <a:latin typeface="Söhne"/>
              </a:rPr>
              <a:t>Included a pie chart displaying the total count of successful launches for all sites and the breakdown of success versus failures if a specific launch site is chosen. Slider for Payload Mass Range:</a:t>
            </a:r>
          </a:p>
          <a:p>
            <a:pPr algn="l">
              <a:buFont typeface="Arial" panose="020B0604020202020204" pitchFamily="34" charset="0"/>
              <a:buChar char="•"/>
            </a:pPr>
            <a:r>
              <a:rPr lang="en-US" b="0" i="0" dirty="0">
                <a:solidFill>
                  <a:srgbClr val="D1D5DB"/>
                </a:solidFill>
                <a:effectLst/>
                <a:latin typeface="Söhne"/>
              </a:rPr>
              <a:t>Integrated a slider to allow the selection of payload mass range. Scatter Chart of Payload Mass vs. Success Rate for Different Booster Versions:</a:t>
            </a:r>
          </a:p>
          <a:p>
            <a:pPr algn="l">
              <a:buFont typeface="Arial" panose="020B0604020202020204" pitchFamily="34" charset="0"/>
              <a:buChar char="•"/>
            </a:pPr>
            <a:r>
              <a:rPr lang="en-US" b="0" i="0" dirty="0">
                <a:solidFill>
                  <a:srgbClr val="D1D5DB"/>
                </a:solidFill>
                <a:effectLst/>
                <a:latin typeface="Söhne"/>
              </a:rPr>
              <a:t>Created a scatter chart to illustrate the relationship between payload mass and launch success rate across different booster versions.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1E26B220-3934-65B0-FD89-BAADC1B57878}"/>
              </a:ext>
            </a:extLst>
          </p:cNvPr>
          <p:cNvSpPr txBox="1"/>
          <p:nvPr/>
        </p:nvSpPr>
        <p:spPr>
          <a:xfrm>
            <a:off x="3432421" y="5996184"/>
            <a:ext cx="6101080" cy="369332"/>
          </a:xfrm>
          <a:prstGeom prst="rect">
            <a:avLst/>
          </a:prstGeom>
          <a:noFill/>
        </p:spPr>
        <p:txBody>
          <a:bodyPr wrap="square">
            <a:spAutoFit/>
          </a:bodyPr>
          <a:lstStyle/>
          <a:p>
            <a:r>
              <a:rPr lang="en-US" dirty="0">
                <a:hlinkClick r:id="rId3"/>
              </a:rPr>
              <a:t>Link to GitHub URL : SpaseX Dash App </a:t>
            </a:r>
            <a:endParaRPr lang="en-US" dirty="0"/>
          </a:p>
        </p:txBody>
      </p:sp>
    </p:spTree>
    <p:extLst>
      <p:ext uri="{BB962C8B-B14F-4D97-AF65-F5344CB8AC3E}">
        <p14:creationId xmlns:p14="http://schemas.microsoft.com/office/powerpoint/2010/main" val="33453277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44" name="Diagram 43">
            <a:extLst>
              <a:ext uri="{FF2B5EF4-FFF2-40B4-BE49-F238E27FC236}">
                <a16:creationId xmlns:a16="http://schemas.microsoft.com/office/drawing/2014/main" id="{F3E83F6D-7DB8-8FF9-8125-E31F26BB2511}"/>
              </a:ext>
            </a:extLst>
          </p:cNvPr>
          <p:cNvGraphicFramePr/>
          <p:nvPr>
            <p:extLst>
              <p:ext uri="{D42A27DB-BD31-4B8C-83A1-F6EECF244321}">
                <p14:modId xmlns:p14="http://schemas.microsoft.com/office/powerpoint/2010/main" val="4288604694"/>
              </p:ext>
            </p:extLst>
          </p:nvPr>
        </p:nvGraphicFramePr>
        <p:xfrm>
          <a:off x="275770" y="776153"/>
          <a:ext cx="1137920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228161"/>
            <a:ext cx="11049001"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tx1"/>
                </a:solidFill>
                <a:latin typeface="Abadi" panose="020B0604020104020204" pitchFamily="34" charset="0"/>
              </a:rPr>
              <a:t>Exploratory data analysis findings:</a:t>
            </a:r>
          </a:p>
          <a:p>
            <a:pPr marL="0" indent="0">
              <a:lnSpc>
                <a:spcPct val="100000"/>
              </a:lnSpc>
              <a:spcBef>
                <a:spcPts val="1400"/>
              </a:spcBef>
              <a:buNone/>
            </a:pPr>
            <a:r>
              <a:rPr lang="en-US" sz="2000" dirty="0">
                <a:solidFill>
                  <a:schemeClr val="tx1"/>
                </a:solidFill>
                <a:latin typeface="Abadi" panose="020B0604020104020204" pitchFamily="34" charset="0"/>
              </a:rPr>
              <a:t>• Space X operates from four different launch sites.</a:t>
            </a:r>
          </a:p>
          <a:p>
            <a:pPr marL="0" indent="0">
              <a:lnSpc>
                <a:spcPct val="100000"/>
              </a:lnSpc>
              <a:spcBef>
                <a:spcPts val="1400"/>
              </a:spcBef>
              <a:buNone/>
            </a:pPr>
            <a:r>
              <a:rPr lang="en-US" sz="2000" dirty="0">
                <a:solidFill>
                  <a:schemeClr val="tx1"/>
                </a:solidFill>
                <a:latin typeface="Abadi" panose="020B0604020104020204" pitchFamily="34" charset="0"/>
              </a:rPr>
              <a:t>• Initial launches were conducted for Space X itself and NASA.</a:t>
            </a:r>
          </a:p>
          <a:p>
            <a:pPr marL="0" indent="0">
              <a:lnSpc>
                <a:spcPct val="100000"/>
              </a:lnSpc>
              <a:spcBef>
                <a:spcPts val="1400"/>
              </a:spcBef>
              <a:buNone/>
            </a:pPr>
            <a:r>
              <a:rPr lang="en-US" sz="2000" dirty="0">
                <a:solidFill>
                  <a:schemeClr val="tx1"/>
                </a:solidFill>
                <a:latin typeface="Abadi" panose="020B0604020104020204" pitchFamily="34" charset="0"/>
              </a:rPr>
              <a:t>• The average payload of the F9 v1.1 booster is 2,928 kg.</a:t>
            </a:r>
          </a:p>
          <a:p>
            <a:pPr marL="0" indent="0">
              <a:lnSpc>
                <a:spcPct val="100000"/>
              </a:lnSpc>
              <a:spcBef>
                <a:spcPts val="1400"/>
              </a:spcBef>
              <a:buNone/>
            </a:pPr>
            <a:r>
              <a:rPr lang="en-US" sz="2000" dirty="0">
                <a:solidFill>
                  <a:schemeClr val="tx1"/>
                </a:solidFill>
                <a:latin typeface="Abadi" panose="020B0604020104020204" pitchFamily="34" charset="0"/>
              </a:rPr>
              <a:t>• The first successful landing occurred in 2015, five years after the initial launch.</a:t>
            </a:r>
          </a:p>
          <a:p>
            <a:pPr marL="0" indent="0">
              <a:lnSpc>
                <a:spcPct val="100000"/>
              </a:lnSpc>
              <a:spcBef>
                <a:spcPts val="1400"/>
              </a:spcBef>
              <a:buNone/>
            </a:pPr>
            <a:r>
              <a:rPr lang="en-US" sz="2000" dirty="0">
                <a:solidFill>
                  <a:schemeClr val="tx1"/>
                </a:solidFill>
                <a:latin typeface="Abadi" panose="020B0604020104020204" pitchFamily="34" charset="0"/>
              </a:rPr>
              <a:t>• Several Falcon 9 booster versions achieved successful landings on drone ships, particularly with payloads above the average.</a:t>
            </a:r>
          </a:p>
          <a:p>
            <a:pPr marL="0" indent="0">
              <a:lnSpc>
                <a:spcPct val="100000"/>
              </a:lnSpc>
              <a:spcBef>
                <a:spcPts val="1400"/>
              </a:spcBef>
              <a:buNone/>
            </a:pPr>
            <a:r>
              <a:rPr lang="en-US" sz="2000" dirty="0">
                <a:solidFill>
                  <a:schemeClr val="tx1"/>
                </a:solidFill>
                <a:latin typeface="Abadi" panose="020B0604020104020204" pitchFamily="34" charset="0"/>
              </a:rPr>
              <a:t>• The mission success rate was nearly 100%.</a:t>
            </a:r>
          </a:p>
          <a:p>
            <a:pPr marL="0" indent="0">
              <a:lnSpc>
                <a:spcPct val="100000"/>
              </a:lnSpc>
              <a:spcBef>
                <a:spcPts val="1400"/>
              </a:spcBef>
              <a:buNone/>
            </a:pPr>
            <a:r>
              <a:rPr lang="en-US" sz="2000" dirty="0">
                <a:solidFill>
                  <a:schemeClr val="tx1"/>
                </a:solidFill>
                <a:latin typeface="Abadi" panose="020B0604020104020204" pitchFamily="34" charset="0"/>
              </a:rPr>
              <a:t>• Two booster versions, F9 v1.1 B1012 and F9 v1.1 B1015, failed to land on drone ships in 2015.</a:t>
            </a:r>
          </a:p>
          <a:p>
            <a:pPr marL="0" indent="0">
              <a:lnSpc>
                <a:spcPct val="100000"/>
              </a:lnSpc>
              <a:spcBef>
                <a:spcPts val="1400"/>
              </a:spcBef>
              <a:buNone/>
            </a:pPr>
            <a:r>
              <a:rPr lang="en-US" sz="2000" dirty="0">
                <a:solidFill>
                  <a:schemeClr val="tx1"/>
                </a:solidFill>
                <a:latin typeface="Abadi" panose="020B0604020104020204" pitchFamily="34" charset="0"/>
              </a:rPr>
              <a:t>• The number of successful landing outcomes improved over the years.</a:t>
            </a:r>
            <a:endParaRPr lang="en-US" sz="18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228161"/>
            <a:ext cx="11049001" cy="12483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tx1"/>
                </a:solidFill>
              </a:rPr>
              <a:t>By utilizing interactive analytics, it was possible to observe that launch sites are strategically located in safe areas,  near the sea, and have well-developed logistic infrastructure in their vicinity. Furthermore, the majority of launches occur at launch sites situated on the east coast.</a:t>
            </a:r>
          </a:p>
          <a:p>
            <a:pPr>
              <a:lnSpc>
                <a:spcPct val="100000"/>
              </a:lnSpc>
              <a:spcBef>
                <a:spcPts val="1400"/>
              </a:spcBef>
            </a:pPr>
            <a:r>
              <a:rPr lang="en-US" sz="1800" dirty="0">
                <a:solidFill>
                  <a:schemeClr val="tx1"/>
                </a:solidFill>
              </a:rPr>
              <a:t>Based on the results of predictive analysis, it was determined that the decision tree classifier performed the poorest in predicting successful landings. On the other hand, the remaining models demonstrated comparable levels of accuracy in their predictions.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26" name="Picture 2">
            <a:extLst>
              <a:ext uri="{FF2B5EF4-FFF2-40B4-BE49-F238E27FC236}">
                <a16:creationId xmlns:a16="http://schemas.microsoft.com/office/drawing/2014/main" id="{3CBA2684-073A-B069-E900-0E7DF53CF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183" y="3033711"/>
            <a:ext cx="4023682" cy="32146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703B376-D427-1A20-CEC0-59990610C324}"/>
              </a:ext>
            </a:extLst>
          </p:cNvPr>
          <p:cNvPicPr>
            <a:picLocks noChangeAspect="1"/>
          </p:cNvPicPr>
          <p:nvPr/>
        </p:nvPicPr>
        <p:blipFill>
          <a:blip r:embed="rId5"/>
          <a:stretch>
            <a:fillRect/>
          </a:stretch>
        </p:blipFill>
        <p:spPr>
          <a:xfrm>
            <a:off x="1361414" y="3840843"/>
            <a:ext cx="4734586" cy="1600423"/>
          </a:xfrm>
          <a:prstGeom prst="rect">
            <a:avLst/>
          </a:prstGeom>
        </p:spPr>
      </p:pic>
    </p:spTree>
    <p:extLst>
      <p:ext uri="{BB962C8B-B14F-4D97-AF65-F5344CB8AC3E}">
        <p14:creationId xmlns:p14="http://schemas.microsoft.com/office/powerpoint/2010/main" val="324327952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12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5129" name="Group 5128">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5130"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131"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32"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33"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134"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35"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36"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37"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38"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39"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40"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41"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42"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43"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44"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45"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46"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47"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48"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49"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50"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51"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52"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53"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54"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55"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56"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57"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58"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159"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60"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61"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62"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63"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64"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65"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66"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67"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68"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69"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70"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171"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72"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73"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74"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75"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76"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77"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78"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79"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80"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81"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82"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83"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5185" name="Group 5184">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186" name="Rectangle 5185">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87"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122" name="Picture 2" descr="Exploratory Data Analysis For Text Data | EDA Using Python">
            <a:extLst>
              <a:ext uri="{FF2B5EF4-FFF2-40B4-BE49-F238E27FC236}">
                <a16:creationId xmlns:a16="http://schemas.microsoft.com/office/drawing/2014/main" id="{1553248D-AFBB-B488-CF41-7F48818B7CCA}"/>
              </a:ext>
            </a:extLst>
          </p:cNvPr>
          <p:cNvPicPr>
            <a:picLocks noChangeAspect="1" noChangeArrowheads="1"/>
          </p:cNvPicPr>
          <p:nvPr/>
        </p:nvPicPr>
        <p:blipFill rotWithShape="1">
          <a:blip r:embed="rId4">
            <a:alphaModFix amt="30000"/>
            <a:extLst>
              <a:ext uri="{28A0092B-C50C-407E-A947-70E740481C1C}">
                <a14:useLocalDpi xmlns:a14="http://schemas.microsoft.com/office/drawing/2010/main" val="0"/>
              </a:ext>
            </a:extLst>
          </a:blip>
          <a:srcRect l="12026" r="-1" b="-1"/>
          <a:stretch/>
        </p:blipFill>
        <p:spPr bwMode="auto">
          <a:xfrm>
            <a:off x="-2"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5189" name="Group 5188">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5190"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91" name="Group 5190">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5192"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93"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94"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95"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96"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97"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98"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99"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00"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01"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5202"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03"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04"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05"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06"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07"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08"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09"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10"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11"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5" name="TextBox 4">
            <a:extLst>
              <a:ext uri="{FF2B5EF4-FFF2-40B4-BE49-F238E27FC236}">
                <a16:creationId xmlns:a16="http://schemas.microsoft.com/office/drawing/2014/main" id="{B8D8E5E9-7E5B-474B-5249-82CCA817305C}"/>
              </a:ext>
            </a:extLst>
          </p:cNvPr>
          <p:cNvSpPr txBox="1"/>
          <p:nvPr/>
        </p:nvSpPr>
        <p:spPr>
          <a:xfrm>
            <a:off x="2667000" y="2328334"/>
            <a:ext cx="6858000" cy="136789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cap="all">
                <a:latin typeface="+mj-lt"/>
                <a:ea typeface="+mj-ea"/>
                <a:cs typeface="+mj-cs"/>
              </a:rPr>
              <a:t>Inights drawn from EDA</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2741613" y="198927"/>
            <a:ext cx="6354762"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dirty="0">
                <a:solidFill>
                  <a:schemeClr val="tx1"/>
                </a:solidFill>
                <a:latin typeface="+mj-lt"/>
                <a:ea typeface="+mj-ea"/>
                <a:cs typeface="+mj-cs"/>
              </a:rPr>
              <a:t>Flight Number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5943" y="1599106"/>
            <a:ext cx="4459288" cy="3965575"/>
          </a:xfrm>
          <a:prstGeom prst="rect">
            <a:avLst/>
          </a:prstGeom>
        </p:spPr>
        <p:txBody>
          <a:bodyPr vert="horz" lIns="91440" tIns="45720" rIns="91440" bIns="45720" rtlCol="0">
            <a:normAutofit/>
          </a:bodyPr>
          <a:lstStyle/>
          <a:p>
            <a:pPr>
              <a:lnSpc>
                <a:spcPct val="110000"/>
              </a:lnSpc>
              <a:spcBef>
                <a:spcPts val="1400"/>
              </a:spcBef>
            </a:pPr>
            <a:r>
              <a:rPr lang="en-US" sz="2000" dirty="0"/>
              <a:t>According to the plot, it is evident that the best launch site currently is CCAFS SLC 40, as it has witnessed a higher rate of successful launches, with a majority of recent launches achieving success. Following closely are VAFB SLC 4E and KSC LC 39A, which also have notable success rates. Additionally, the plot demonstrates an overall improvement in the success rate of launches over time.</a:t>
            </a:r>
          </a:p>
        </p:txBody>
      </p:sp>
      <p:pic>
        <p:nvPicPr>
          <p:cNvPr id="2052" name="Picture 4">
            <a:extLst>
              <a:ext uri="{FF2B5EF4-FFF2-40B4-BE49-F238E27FC236}">
                <a16:creationId xmlns:a16="http://schemas.microsoft.com/office/drawing/2014/main" id="{7CDB7161-33F0-0040-DA2B-A31FE53AD2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2127480"/>
            <a:ext cx="5456279" cy="257809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532386" y="7196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graphicFrame>
        <p:nvGraphicFramePr>
          <p:cNvPr id="21" name="Content Placeholder 2">
            <a:extLst>
              <a:ext uri="{FF2B5EF4-FFF2-40B4-BE49-F238E27FC236}">
                <a16:creationId xmlns:a16="http://schemas.microsoft.com/office/drawing/2014/main" id="{3BF872FA-1570-8130-2D5C-49AFA1ED3D45}"/>
              </a:ext>
            </a:extLst>
          </p:cNvPr>
          <p:cNvGraphicFramePr/>
          <p:nvPr>
            <p:extLst>
              <p:ext uri="{D42A27DB-BD31-4B8C-83A1-F6EECF244321}">
                <p14:modId xmlns:p14="http://schemas.microsoft.com/office/powerpoint/2010/main" val="2891569716"/>
              </p:ext>
            </p:extLst>
          </p:nvPr>
        </p:nvGraphicFramePr>
        <p:xfrm>
          <a:off x="3054197" y="1970365"/>
          <a:ext cx="5167086" cy="3320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3032284" y="486438"/>
            <a:ext cx="6908322"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dirty="0">
                <a:solidFill>
                  <a:schemeClr val="tx1"/>
                </a:solidFill>
                <a:latin typeface="+mj-lt"/>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2640" y="1512247"/>
            <a:ext cx="4459288" cy="3965575"/>
          </a:xfrm>
          <a:prstGeom prst="rect">
            <a:avLst/>
          </a:prstGeom>
        </p:spPr>
        <p:txBody>
          <a:bodyPr vert="horz" lIns="91440" tIns="45720" rIns="91440" bIns="45720" rtlCol="0">
            <a:normAutofit/>
          </a:bodyPr>
          <a:lstStyle/>
          <a:p>
            <a:pPr>
              <a:spcBef>
                <a:spcPts val="1400"/>
              </a:spcBef>
            </a:pPr>
            <a:r>
              <a:rPr lang="en-US" sz="2000" b="0" i="0" dirty="0">
                <a:effectLst/>
              </a:rPr>
              <a:t>CCAFS SLC 40 has achieved a 100% success rate for launches with a payload mass exceeding 7000 Kg. Conversely, KSC LC 39A has maintained a 100% success rate for launches with a payload mass below 5500 kg. VAFB-SLC 4E, on the other hand, has had the fewest launches and none of them involved a payload exceeding 10,000 kg.</a:t>
            </a:r>
            <a:endParaRPr lang="en-US" sz="2000" dirty="0"/>
          </a:p>
        </p:txBody>
      </p:sp>
      <p:pic>
        <p:nvPicPr>
          <p:cNvPr id="1026" name="Picture 2">
            <a:extLst>
              <a:ext uri="{FF2B5EF4-FFF2-40B4-BE49-F238E27FC236}">
                <a16:creationId xmlns:a16="http://schemas.microsoft.com/office/drawing/2014/main" id="{A7E25644-BFAE-409E-7229-3596961F87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2536701"/>
            <a:ext cx="5456279" cy="175964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1141412" y="618518"/>
            <a:ext cx="5894387"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chemeClr val="tx1"/>
                </a:solidFill>
                <a:latin typeface="+mj-lt"/>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5840" y="2233296"/>
            <a:ext cx="5894388" cy="3541712"/>
          </a:xfrm>
          <a:prstGeom prst="rect">
            <a:avLst/>
          </a:prstGeom>
        </p:spPr>
        <p:txBody>
          <a:bodyPr vert="horz" lIns="91440" tIns="45720" rIns="91440" bIns="45720" rtlCol="0">
            <a:normAutofit/>
          </a:bodyPr>
          <a:lstStyle/>
          <a:p>
            <a:pPr>
              <a:lnSpc>
                <a:spcPct val="110000"/>
              </a:lnSpc>
              <a:spcBef>
                <a:spcPts val="1400"/>
              </a:spcBef>
            </a:pPr>
            <a:r>
              <a:rPr lang="en-US" sz="1500" dirty="0"/>
              <a:t> Orbits with 100% success rate:</a:t>
            </a:r>
          </a:p>
          <a:p>
            <a:pPr marL="0" indent="0">
              <a:lnSpc>
                <a:spcPct val="110000"/>
              </a:lnSpc>
              <a:spcBef>
                <a:spcPts val="1400"/>
              </a:spcBef>
              <a:buNone/>
            </a:pPr>
            <a:r>
              <a:rPr lang="en-US" sz="1500" dirty="0"/>
              <a:t>	 ES-L1, GEO, HEO, SSO</a:t>
            </a:r>
          </a:p>
          <a:p>
            <a:pPr>
              <a:lnSpc>
                <a:spcPct val="110000"/>
              </a:lnSpc>
              <a:spcBef>
                <a:spcPts val="1400"/>
              </a:spcBef>
            </a:pPr>
            <a:r>
              <a:rPr lang="en-US" sz="1500" dirty="0"/>
              <a:t> Orbits with 0% success rate:</a:t>
            </a:r>
          </a:p>
          <a:p>
            <a:pPr marL="0" indent="0">
              <a:lnSpc>
                <a:spcPct val="110000"/>
              </a:lnSpc>
              <a:spcBef>
                <a:spcPts val="1400"/>
              </a:spcBef>
              <a:buNone/>
            </a:pPr>
            <a:r>
              <a:rPr lang="en-US" sz="1500" dirty="0"/>
              <a:t>	 SO</a:t>
            </a:r>
          </a:p>
          <a:p>
            <a:pPr>
              <a:lnSpc>
                <a:spcPct val="110000"/>
              </a:lnSpc>
              <a:spcBef>
                <a:spcPts val="1400"/>
              </a:spcBef>
            </a:pPr>
            <a:r>
              <a:rPr lang="en-US" sz="1500" dirty="0"/>
              <a:t> Orbits with success rate between 50% and 85%:</a:t>
            </a:r>
          </a:p>
          <a:p>
            <a:pPr marL="0" indent="0">
              <a:lnSpc>
                <a:spcPct val="110000"/>
              </a:lnSpc>
              <a:spcBef>
                <a:spcPts val="1400"/>
              </a:spcBef>
              <a:buNone/>
            </a:pPr>
            <a:r>
              <a:rPr lang="en-US" sz="1500" dirty="0"/>
              <a:t>	 GTO, ISS, LEO, MEO, PO</a:t>
            </a:r>
          </a:p>
        </p:txBody>
      </p:sp>
      <p:pic>
        <p:nvPicPr>
          <p:cNvPr id="1030" name="Picture 6">
            <a:extLst>
              <a:ext uri="{FF2B5EF4-FFF2-40B4-BE49-F238E27FC236}">
                <a16:creationId xmlns:a16="http://schemas.microsoft.com/office/drawing/2014/main" id="{9969DE89-79F0-92F5-551A-21D7921F33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5" r="9690" b="-4"/>
          <a:stretch/>
        </p:blipFill>
        <p:spPr bwMode="auto">
          <a:xfrm>
            <a:off x="7940036" y="940250"/>
            <a:ext cx="2798580" cy="21778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A4BF1CA-F32F-FC6C-E102-4C5D6D25B2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9" r="5" b="8501"/>
          <a:stretch/>
        </p:blipFill>
        <p:spPr bwMode="auto">
          <a:xfrm>
            <a:off x="7940036" y="3278244"/>
            <a:ext cx="2798580" cy="219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2738438" y="467890"/>
            <a:ext cx="6529387"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dirty="0">
                <a:solidFill>
                  <a:schemeClr val="tx1"/>
                </a:solidFill>
                <a:latin typeface="+mj-lt"/>
                <a:ea typeface="+mj-ea"/>
                <a:cs typeface="+mj-cs"/>
              </a:rPr>
              <a:t>Flight Number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5040" y="1946460"/>
            <a:ext cx="4459288" cy="3965575"/>
          </a:xfrm>
          <a:prstGeom prst="rect">
            <a:avLst/>
          </a:prstGeom>
        </p:spPr>
        <p:txBody>
          <a:bodyPr vert="horz" lIns="91440" tIns="45720" rIns="91440" bIns="45720" rtlCol="0">
            <a:normAutofit/>
          </a:bodyPr>
          <a:lstStyle/>
          <a:p>
            <a:pPr>
              <a:spcBef>
                <a:spcPts val="1400"/>
              </a:spcBef>
            </a:pPr>
            <a:r>
              <a:rPr lang="en-US" sz="2000" dirty="0"/>
              <a:t>Success rate improved over time to all orbits</a:t>
            </a:r>
          </a:p>
          <a:p>
            <a:pPr>
              <a:spcBef>
                <a:spcPts val="1400"/>
              </a:spcBef>
            </a:pPr>
            <a:r>
              <a:rPr lang="en-US" sz="2000" dirty="0"/>
              <a:t> In the LEO orbit the Success appears related to the number of flights;</a:t>
            </a:r>
          </a:p>
          <a:p>
            <a:pPr>
              <a:spcBef>
                <a:spcPts val="1400"/>
              </a:spcBef>
            </a:pPr>
            <a:r>
              <a:rPr lang="en-US" sz="2000" dirty="0"/>
              <a:t>There is  no relationship between flight number when in GTO orbit.</a:t>
            </a:r>
          </a:p>
          <a:p>
            <a:pPr>
              <a:spcBef>
                <a:spcPts val="1400"/>
              </a:spcBef>
            </a:pPr>
            <a:r>
              <a:rPr lang="en-US" sz="2000" dirty="0"/>
              <a:t>increased flights to VLEO orbit .</a:t>
            </a:r>
          </a:p>
        </p:txBody>
      </p:sp>
      <p:pic>
        <p:nvPicPr>
          <p:cNvPr id="2050" name="Picture 2">
            <a:extLst>
              <a:ext uri="{FF2B5EF4-FFF2-40B4-BE49-F238E27FC236}">
                <a16:creationId xmlns:a16="http://schemas.microsoft.com/office/drawing/2014/main" id="{50FCA535-0A8A-C89C-9D4F-465FD41B1A4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2147941"/>
            <a:ext cx="5456279" cy="2537169"/>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1141413" y="618518"/>
            <a:ext cx="445928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a:solidFill>
                  <a:schemeClr val="tx1"/>
                </a:solidFill>
                <a:latin typeface="+mj-lt"/>
                <a:ea typeface="+mj-ea"/>
                <a:cs typeface="+mj-cs"/>
              </a:rPr>
              <a:t>Payload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1840" y="1798638"/>
            <a:ext cx="4459288" cy="3965575"/>
          </a:xfrm>
          <a:prstGeom prst="rect">
            <a:avLst/>
          </a:prstGeom>
        </p:spPr>
        <p:txBody>
          <a:bodyPr vert="horz" lIns="91440" tIns="45720" rIns="91440" bIns="45720" rtlCol="0">
            <a:normAutofit/>
          </a:bodyPr>
          <a:lstStyle/>
          <a:p>
            <a:pPr>
              <a:spcBef>
                <a:spcPts val="1400"/>
              </a:spcBef>
            </a:pPr>
            <a:r>
              <a:rPr lang="en-US" sz="2000" dirty="0"/>
              <a:t>Apparently, there is no relation between payload and success rate to orbit GTO;</a:t>
            </a:r>
          </a:p>
          <a:p>
            <a:pPr>
              <a:spcBef>
                <a:spcPts val="1400"/>
              </a:spcBef>
            </a:pPr>
            <a:r>
              <a:rPr lang="en-US" sz="2000" dirty="0"/>
              <a:t>ISS orbit has the widest range of payload and a good rate of success;</a:t>
            </a:r>
          </a:p>
          <a:p>
            <a:pPr>
              <a:spcBef>
                <a:spcPts val="1400"/>
              </a:spcBef>
            </a:pPr>
            <a:r>
              <a:rPr lang="en-US" sz="2000" dirty="0"/>
              <a:t>There are few launches to the orbits SO and GEO.</a:t>
            </a:r>
          </a:p>
        </p:txBody>
      </p:sp>
      <p:pic>
        <p:nvPicPr>
          <p:cNvPr id="3074" name="Picture 2">
            <a:extLst>
              <a:ext uri="{FF2B5EF4-FFF2-40B4-BE49-F238E27FC236}">
                <a16:creationId xmlns:a16="http://schemas.microsoft.com/office/drawing/2014/main" id="{A0E3BA1D-091D-DE2F-800F-6B109D66C0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2550341"/>
            <a:ext cx="5456279" cy="173236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2838132" y="-120767"/>
            <a:ext cx="721010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dirty="0">
                <a:solidFill>
                  <a:schemeClr val="tx1"/>
                </a:solidFill>
                <a:latin typeface="+mj-lt"/>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1360" y="1914208"/>
            <a:ext cx="4459288" cy="3965575"/>
          </a:xfrm>
          <a:prstGeom prst="rect">
            <a:avLst/>
          </a:prstGeom>
        </p:spPr>
        <p:txBody>
          <a:bodyPr vert="horz" lIns="91440" tIns="45720" rIns="91440" bIns="45720" rtlCol="0">
            <a:normAutofit/>
          </a:bodyPr>
          <a:lstStyle/>
          <a:p>
            <a:pPr>
              <a:lnSpc>
                <a:spcPct val="110000"/>
              </a:lnSpc>
              <a:spcBef>
                <a:spcPts val="1400"/>
              </a:spcBef>
            </a:pPr>
            <a:r>
              <a:rPr lang="en-US" sz="2000" dirty="0"/>
              <a:t>The level of success started to rise in 2013, and 2014 was a year of stability. The growth in success continued from 2015 to 2017, possibly indicating another breakthrough. In 2017, some problems surfaced, which were addressed in 2019. In 2018, there was a decrease in success, but it was recovered and slightly improved in 2019. In 2020, there was a small decline.</a:t>
            </a:r>
          </a:p>
        </p:txBody>
      </p:sp>
      <p:pic>
        <p:nvPicPr>
          <p:cNvPr id="4098" name="Picture 2">
            <a:extLst>
              <a:ext uri="{FF2B5EF4-FFF2-40B4-BE49-F238E27FC236}">
                <a16:creationId xmlns:a16="http://schemas.microsoft.com/office/drawing/2014/main" id="{B065E4C2-E01E-949D-C710-87B535B862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315858"/>
            <a:ext cx="5456279" cy="420133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62580" y="765175"/>
            <a:ext cx="9745663" cy="1060450"/>
          </a:xfrm>
          <a:prstGeom prst="rect">
            <a:avLst/>
          </a:prstGeom>
        </p:spPr>
        <p:txBody>
          <a:bodyPr>
            <a:normAutofit/>
          </a:bodyPr>
          <a:lstStyle/>
          <a:p>
            <a:pPr algn="l"/>
            <a:endParaRPr lang="en-IL" sz="1800" b="0" i="0" u="none" strike="noStrike" baseline="0" dirty="0">
              <a:solidFill>
                <a:srgbClr val="000000"/>
              </a:solidFill>
              <a:latin typeface="Abadi" panose="020B0604020104020204" pitchFamily="34" charset="0"/>
            </a:endParaRPr>
          </a:p>
          <a:p>
            <a:r>
              <a:rPr lang="en-US" sz="1800" dirty="0"/>
              <a:t>According to data, there are four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2730891" y="31833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8" name="TextBox 7">
            <a:extLst>
              <a:ext uri="{FF2B5EF4-FFF2-40B4-BE49-F238E27FC236}">
                <a16:creationId xmlns:a16="http://schemas.microsoft.com/office/drawing/2014/main" id="{CDF3A543-A3A0-87E3-B8C6-63A54A5050F8}"/>
              </a:ext>
            </a:extLst>
          </p:cNvPr>
          <p:cNvSpPr txBox="1"/>
          <p:nvPr/>
        </p:nvSpPr>
        <p:spPr>
          <a:xfrm>
            <a:off x="2527300" y="3867835"/>
            <a:ext cx="6131560" cy="646331"/>
          </a:xfrm>
          <a:prstGeom prst="rect">
            <a:avLst/>
          </a:prstGeom>
          <a:noFill/>
        </p:spPr>
        <p:txBody>
          <a:bodyPr wrap="square">
            <a:spAutoFit/>
          </a:bodyPr>
          <a:lstStyle/>
          <a:p>
            <a:r>
              <a:rPr lang="en-IL" dirty="0"/>
              <a:t>They are obtained by selecting unique occurrences of “ </a:t>
            </a:r>
            <a:r>
              <a:rPr lang="en-IL" dirty="0" err="1"/>
              <a:t>launch_site</a:t>
            </a:r>
            <a:r>
              <a:rPr lang="en-IL" dirty="0"/>
              <a:t> ” values from the dataset.</a:t>
            </a:r>
          </a:p>
        </p:txBody>
      </p:sp>
      <p:graphicFrame>
        <p:nvGraphicFramePr>
          <p:cNvPr id="11" name="Table 10">
            <a:extLst>
              <a:ext uri="{FF2B5EF4-FFF2-40B4-BE49-F238E27FC236}">
                <a16:creationId xmlns:a16="http://schemas.microsoft.com/office/drawing/2014/main" id="{BCBE3A38-44F8-4F78-5F33-BE4A7C24DBD8}"/>
              </a:ext>
            </a:extLst>
          </p:cNvPr>
          <p:cNvGraphicFramePr>
            <a:graphicFrameLocks noGrp="1"/>
          </p:cNvGraphicFramePr>
          <p:nvPr>
            <p:extLst>
              <p:ext uri="{D42A27DB-BD31-4B8C-83A1-F6EECF244321}">
                <p14:modId xmlns:p14="http://schemas.microsoft.com/office/powerpoint/2010/main" val="3690641654"/>
              </p:ext>
            </p:extLst>
          </p:nvPr>
        </p:nvGraphicFramePr>
        <p:xfrm>
          <a:off x="3139439" y="1932330"/>
          <a:ext cx="3417253" cy="1524000"/>
        </p:xfrm>
        <a:graphic>
          <a:graphicData uri="http://schemas.openxmlformats.org/drawingml/2006/table">
            <a:tbl>
              <a:tblPr>
                <a:tableStyleId>{69CF1AB2-1976-4502-BF36-3FF5EA218861}</a:tableStyleId>
              </a:tblPr>
              <a:tblGrid>
                <a:gridCol w="3417253">
                  <a:extLst>
                    <a:ext uri="{9D8B030D-6E8A-4147-A177-3AD203B41FA5}">
                      <a16:colId xmlns:a16="http://schemas.microsoft.com/office/drawing/2014/main" val="785126476"/>
                    </a:ext>
                  </a:extLst>
                </a:gridCol>
              </a:tblGrid>
              <a:tr h="0">
                <a:tc>
                  <a:txBody>
                    <a:bodyPr/>
                    <a:lstStyle/>
                    <a:p>
                      <a:pPr algn="ctr" fontAlgn="ctr"/>
                      <a:r>
                        <a:rPr lang="en-US" sz="1400" b="1" kern="1200" dirty="0" err="1">
                          <a:solidFill>
                            <a:schemeClr val="dk1"/>
                          </a:solidFill>
                          <a:effectLst/>
                        </a:rPr>
                        <a:t>Launch_Site</a:t>
                      </a:r>
                      <a:endParaRPr lang="en-US" sz="1400" b="1"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163484924"/>
                  </a:ext>
                </a:extLst>
              </a:tr>
              <a:tr h="0">
                <a:tc>
                  <a:txBody>
                    <a:bodyPr/>
                    <a:lstStyle/>
                    <a:p>
                      <a:pPr algn="ctr" fontAlgn="ctr"/>
                      <a:r>
                        <a:rPr lang="en-US" sz="1400" b="1" kern="1200" dirty="0">
                          <a:solidFill>
                            <a:schemeClr val="dk1"/>
                          </a:solidFill>
                          <a:effectLst/>
                        </a:rPr>
                        <a:t>CCAFS LC-40</a:t>
                      </a:r>
                      <a:endParaRPr lang="en-US" sz="1400" b="1"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661178427"/>
                  </a:ext>
                </a:extLst>
              </a:tr>
              <a:tr h="0">
                <a:tc>
                  <a:txBody>
                    <a:bodyPr/>
                    <a:lstStyle/>
                    <a:p>
                      <a:pPr algn="ctr" fontAlgn="ctr"/>
                      <a:r>
                        <a:rPr lang="en-US" sz="1400" b="1" kern="1200" dirty="0">
                          <a:solidFill>
                            <a:schemeClr val="dk1"/>
                          </a:solidFill>
                          <a:effectLst/>
                        </a:rPr>
                        <a:t>VAFB SLC-4E</a:t>
                      </a:r>
                      <a:endParaRPr lang="en-US" sz="1400" b="1"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388320890"/>
                  </a:ext>
                </a:extLst>
              </a:tr>
              <a:tr h="0">
                <a:tc>
                  <a:txBody>
                    <a:bodyPr/>
                    <a:lstStyle/>
                    <a:p>
                      <a:pPr algn="ctr" fontAlgn="ctr"/>
                      <a:r>
                        <a:rPr lang="en-US" sz="1400" b="1" kern="1200" dirty="0">
                          <a:solidFill>
                            <a:schemeClr val="dk1"/>
                          </a:solidFill>
                          <a:effectLst/>
                        </a:rPr>
                        <a:t>KSC LC-39A</a:t>
                      </a:r>
                      <a:endParaRPr lang="en-US" sz="1400" b="1"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156666042"/>
                  </a:ext>
                </a:extLst>
              </a:tr>
              <a:tr h="0">
                <a:tc>
                  <a:txBody>
                    <a:bodyPr/>
                    <a:lstStyle/>
                    <a:p>
                      <a:pPr algn="ctr" fontAlgn="ctr"/>
                      <a:r>
                        <a:rPr lang="en-US" sz="1400" b="1" kern="1200" dirty="0">
                          <a:solidFill>
                            <a:schemeClr val="dk1"/>
                          </a:solidFill>
                          <a:effectLst/>
                        </a:rPr>
                        <a:t>CCAFS SLC-40</a:t>
                      </a:r>
                      <a:endParaRPr lang="en-US" sz="1400" b="1"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091850052"/>
                  </a:ext>
                </a:extLst>
              </a:tr>
            </a:tbl>
          </a:graphicData>
        </a:graphic>
      </p:graphicFrame>
      <p:pic>
        <p:nvPicPr>
          <p:cNvPr id="13" name="Picture 12">
            <a:extLst>
              <a:ext uri="{FF2B5EF4-FFF2-40B4-BE49-F238E27FC236}">
                <a16:creationId xmlns:a16="http://schemas.microsoft.com/office/drawing/2014/main" id="{C1CA059B-C57B-C445-2D33-72864723924A}"/>
              </a:ext>
            </a:extLst>
          </p:cNvPr>
          <p:cNvPicPr>
            <a:picLocks noChangeAspect="1"/>
          </p:cNvPicPr>
          <p:nvPr/>
        </p:nvPicPr>
        <p:blipFill>
          <a:blip r:embed="rId3"/>
          <a:stretch>
            <a:fillRect/>
          </a:stretch>
        </p:blipFill>
        <p:spPr>
          <a:xfrm>
            <a:off x="3380511" y="4664494"/>
            <a:ext cx="3277057" cy="1181265"/>
          </a:xfrm>
          <a:prstGeom prst="rect">
            <a:avLst/>
          </a:prstGeom>
        </p:spPr>
      </p:pic>
    </p:spTree>
    <p:extLst>
      <p:ext uri="{BB962C8B-B14F-4D97-AF65-F5344CB8AC3E}">
        <p14:creationId xmlns:p14="http://schemas.microsoft.com/office/powerpoint/2010/main" val="272785097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86501" y="975996"/>
            <a:ext cx="9745663" cy="768509"/>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384300" y="32841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D3AD65CE-389E-4B58-9DAF-169AAF7B0F02}"/>
              </a:ext>
            </a:extLst>
          </p:cNvPr>
          <p:cNvSpPr txBox="1"/>
          <p:nvPr/>
        </p:nvSpPr>
        <p:spPr>
          <a:xfrm>
            <a:off x="1384300" y="4447663"/>
            <a:ext cx="7688580" cy="769441"/>
          </a:xfrm>
          <a:prstGeom prst="rect">
            <a:avLst/>
          </a:prstGeom>
          <a:noFill/>
        </p:spPr>
        <p:txBody>
          <a:bodyPr wrap="square">
            <a:spAutoFit/>
          </a:bodyPr>
          <a:lstStyle/>
          <a:p>
            <a:pPr algn="l"/>
            <a:endParaRPr lang="en-IL" sz="2200" dirty="0">
              <a:latin typeface="Abadi" panose="020B0604020104020204" pitchFamily="34" charset="0"/>
            </a:endParaRPr>
          </a:p>
          <a:p>
            <a:r>
              <a:rPr lang="en-US" sz="2200" dirty="0">
                <a:latin typeface="Abadi" panose="020B0604020104020204" pitchFamily="34" charset="0"/>
              </a:rPr>
              <a:t>Here we can see five samples of Cape Canaveral launches</a:t>
            </a:r>
            <a:r>
              <a:rPr lang="en-US" sz="1800" b="0" i="0" u="none" strike="noStrike" baseline="0" dirty="0">
                <a:solidFill>
                  <a:srgbClr val="292929"/>
                </a:solidFill>
                <a:latin typeface="Abadi" panose="020B0604020104020204" pitchFamily="34" charset="0"/>
              </a:rPr>
              <a:t>.</a:t>
            </a:r>
          </a:p>
        </p:txBody>
      </p:sp>
      <p:graphicFrame>
        <p:nvGraphicFramePr>
          <p:cNvPr id="10" name="Table 9">
            <a:extLst>
              <a:ext uri="{FF2B5EF4-FFF2-40B4-BE49-F238E27FC236}">
                <a16:creationId xmlns:a16="http://schemas.microsoft.com/office/drawing/2014/main" id="{7BB78F99-6055-4787-A44D-70C61FF84F15}"/>
              </a:ext>
            </a:extLst>
          </p:cNvPr>
          <p:cNvGraphicFramePr>
            <a:graphicFrameLocks noGrp="1"/>
          </p:cNvGraphicFramePr>
          <p:nvPr>
            <p:extLst>
              <p:ext uri="{D42A27DB-BD31-4B8C-83A1-F6EECF244321}">
                <p14:modId xmlns:p14="http://schemas.microsoft.com/office/powerpoint/2010/main" val="129444013"/>
              </p:ext>
            </p:extLst>
          </p:nvPr>
        </p:nvGraphicFramePr>
        <p:xfrm>
          <a:off x="925499" y="1533968"/>
          <a:ext cx="10080000" cy="2822664"/>
        </p:xfrm>
        <a:graphic>
          <a:graphicData uri="http://schemas.openxmlformats.org/drawingml/2006/table">
            <a:tbl>
              <a:tblPr>
                <a:tableStyleId>{69CF1AB2-1976-4502-BF36-3FF5EA218861}</a:tableStyleId>
              </a:tblPr>
              <a:tblGrid>
                <a:gridCol w="1008000">
                  <a:extLst>
                    <a:ext uri="{9D8B030D-6E8A-4147-A177-3AD203B41FA5}">
                      <a16:colId xmlns:a16="http://schemas.microsoft.com/office/drawing/2014/main" val="289092345"/>
                    </a:ext>
                  </a:extLst>
                </a:gridCol>
                <a:gridCol w="1008000">
                  <a:extLst>
                    <a:ext uri="{9D8B030D-6E8A-4147-A177-3AD203B41FA5}">
                      <a16:colId xmlns:a16="http://schemas.microsoft.com/office/drawing/2014/main" val="3425228314"/>
                    </a:ext>
                  </a:extLst>
                </a:gridCol>
                <a:gridCol w="1305381">
                  <a:extLst>
                    <a:ext uri="{9D8B030D-6E8A-4147-A177-3AD203B41FA5}">
                      <a16:colId xmlns:a16="http://schemas.microsoft.com/office/drawing/2014/main" val="4036803413"/>
                    </a:ext>
                  </a:extLst>
                </a:gridCol>
                <a:gridCol w="934720">
                  <a:extLst>
                    <a:ext uri="{9D8B030D-6E8A-4147-A177-3AD203B41FA5}">
                      <a16:colId xmlns:a16="http://schemas.microsoft.com/office/drawing/2014/main" val="3368669057"/>
                    </a:ext>
                  </a:extLst>
                </a:gridCol>
                <a:gridCol w="1605280">
                  <a:extLst>
                    <a:ext uri="{9D8B030D-6E8A-4147-A177-3AD203B41FA5}">
                      <a16:colId xmlns:a16="http://schemas.microsoft.com/office/drawing/2014/main" val="1016788072"/>
                    </a:ext>
                  </a:extLst>
                </a:gridCol>
                <a:gridCol w="711200">
                  <a:extLst>
                    <a:ext uri="{9D8B030D-6E8A-4147-A177-3AD203B41FA5}">
                      <a16:colId xmlns:a16="http://schemas.microsoft.com/office/drawing/2014/main" val="27688041"/>
                    </a:ext>
                  </a:extLst>
                </a:gridCol>
                <a:gridCol w="660400">
                  <a:extLst>
                    <a:ext uri="{9D8B030D-6E8A-4147-A177-3AD203B41FA5}">
                      <a16:colId xmlns:a16="http://schemas.microsoft.com/office/drawing/2014/main" val="3536739416"/>
                    </a:ext>
                  </a:extLst>
                </a:gridCol>
                <a:gridCol w="1300480">
                  <a:extLst>
                    <a:ext uri="{9D8B030D-6E8A-4147-A177-3AD203B41FA5}">
                      <a16:colId xmlns:a16="http://schemas.microsoft.com/office/drawing/2014/main" val="2730545990"/>
                    </a:ext>
                  </a:extLst>
                </a:gridCol>
                <a:gridCol w="721360">
                  <a:extLst>
                    <a:ext uri="{9D8B030D-6E8A-4147-A177-3AD203B41FA5}">
                      <a16:colId xmlns:a16="http://schemas.microsoft.com/office/drawing/2014/main" val="2607419285"/>
                    </a:ext>
                  </a:extLst>
                </a:gridCol>
                <a:gridCol w="825179">
                  <a:extLst>
                    <a:ext uri="{9D8B030D-6E8A-4147-A177-3AD203B41FA5}">
                      <a16:colId xmlns:a16="http://schemas.microsoft.com/office/drawing/2014/main" val="1564917112"/>
                    </a:ext>
                  </a:extLst>
                </a:gridCol>
              </a:tblGrid>
              <a:tr h="360000">
                <a:tc>
                  <a:txBody>
                    <a:bodyPr/>
                    <a:lstStyle/>
                    <a:p>
                      <a:pPr algn="r" fontAlgn="ctr"/>
                      <a:r>
                        <a:rPr lang="en-US" sz="1200" b="1" kern="1200" dirty="0">
                          <a:solidFill>
                            <a:schemeClr val="dk1"/>
                          </a:solidFill>
                          <a:effectLst/>
                        </a:rPr>
                        <a:t>Date</a:t>
                      </a:r>
                      <a:endParaRPr lang="en-US"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Time_(UTC)</a:t>
                      </a:r>
                      <a:endParaRPr lang="en-US"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Booster_Version</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Launch_Site</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Payload</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PAYLOAD_MASS__KG_</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Orbit</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Customer</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Mission_Outcome</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Landing__Outcome</a:t>
                      </a:r>
                      <a:endParaRPr lang="en-US" sz="1200" b="1" kern="1200">
                        <a:solidFill>
                          <a:schemeClr val="dk1"/>
                        </a:solidFill>
                        <a:effectLst/>
                        <a:latin typeface="+mn-lt"/>
                        <a:ea typeface="+mn-ea"/>
                        <a:cs typeface="+mn-cs"/>
                      </a:endParaRPr>
                    </a:p>
                  </a:txBody>
                  <a:tcPr marL="43725" marR="43725" marT="21862" marB="21862" anchor="ctr"/>
                </a:tc>
                <a:extLst>
                  <a:ext uri="{0D108BD9-81ED-4DB2-BD59-A6C34878D82A}">
                    <a16:rowId xmlns:a16="http://schemas.microsoft.com/office/drawing/2014/main" val="2219490299"/>
                  </a:ext>
                </a:extLst>
              </a:tr>
              <a:tr h="360000">
                <a:tc>
                  <a:txBody>
                    <a:bodyPr/>
                    <a:lstStyle/>
                    <a:p>
                      <a:pPr algn="r" fontAlgn="ctr"/>
                      <a:r>
                        <a:rPr lang="en-IL" sz="1200" b="1" kern="1200" dirty="0">
                          <a:solidFill>
                            <a:schemeClr val="dk1"/>
                          </a:solidFill>
                          <a:effectLst/>
                        </a:rPr>
                        <a:t>04-06-2010</a:t>
                      </a:r>
                      <a:endParaRPr lang="en-IL"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IL" sz="1200" b="1" kern="1200" dirty="0">
                          <a:solidFill>
                            <a:schemeClr val="dk1"/>
                          </a:solidFill>
                          <a:effectLst/>
                        </a:rPr>
                        <a:t>18:45:00</a:t>
                      </a:r>
                      <a:endParaRPr lang="en-IL"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F9 v1.0 B0003</a:t>
                      </a:r>
                      <a:endParaRPr lang="en-US"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CCAFS LC-40</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Dragon Spacecraft Qualification Unit</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IL" sz="1200" b="1" kern="1200">
                          <a:solidFill>
                            <a:schemeClr val="dk1"/>
                          </a:solidFill>
                          <a:effectLst/>
                        </a:rPr>
                        <a:t>0</a:t>
                      </a:r>
                      <a:endParaRPr lang="en-IL"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LEO</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SpaceX</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Success</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Failure (parachute)</a:t>
                      </a:r>
                      <a:endParaRPr lang="en-US" sz="1200" b="1" kern="1200" dirty="0">
                        <a:solidFill>
                          <a:schemeClr val="dk1"/>
                        </a:solidFill>
                        <a:effectLst/>
                        <a:latin typeface="+mn-lt"/>
                        <a:ea typeface="+mn-ea"/>
                        <a:cs typeface="+mn-cs"/>
                      </a:endParaRPr>
                    </a:p>
                  </a:txBody>
                  <a:tcPr marL="43725" marR="43725" marT="21862" marB="21862" anchor="ctr"/>
                </a:tc>
                <a:extLst>
                  <a:ext uri="{0D108BD9-81ED-4DB2-BD59-A6C34878D82A}">
                    <a16:rowId xmlns:a16="http://schemas.microsoft.com/office/drawing/2014/main" val="1841841637"/>
                  </a:ext>
                </a:extLst>
              </a:tr>
              <a:tr h="360000">
                <a:tc>
                  <a:txBody>
                    <a:bodyPr/>
                    <a:lstStyle/>
                    <a:p>
                      <a:pPr algn="r" fontAlgn="ctr"/>
                      <a:r>
                        <a:rPr lang="en-IL" sz="1200" b="1" kern="1200">
                          <a:solidFill>
                            <a:schemeClr val="dk1"/>
                          </a:solidFill>
                          <a:effectLst/>
                        </a:rPr>
                        <a:t>08-12-2010</a:t>
                      </a:r>
                      <a:endParaRPr lang="en-IL" sz="1200" b="1" kern="1200">
                        <a:solidFill>
                          <a:schemeClr val="dk1"/>
                        </a:solidFill>
                        <a:effectLst/>
                        <a:latin typeface="+mn-lt"/>
                        <a:ea typeface="+mn-ea"/>
                        <a:cs typeface="+mn-cs"/>
                      </a:endParaRPr>
                    </a:p>
                  </a:txBody>
                  <a:tcPr marL="43725" marR="43725" marT="21862" marB="21862" anchor="ctr"/>
                </a:tc>
                <a:tc>
                  <a:txBody>
                    <a:bodyPr/>
                    <a:lstStyle/>
                    <a:p>
                      <a:pPr algn="r" fontAlgn="ctr"/>
                      <a:r>
                        <a:rPr lang="en-IL" sz="1200" b="1" kern="1200" dirty="0">
                          <a:solidFill>
                            <a:schemeClr val="dk1"/>
                          </a:solidFill>
                          <a:effectLst/>
                        </a:rPr>
                        <a:t>15:43:00</a:t>
                      </a:r>
                      <a:endParaRPr lang="en-IL"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F9 v1.0 B0004</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CCAFS LC-40</a:t>
                      </a:r>
                      <a:endParaRPr lang="en-US"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Dragon demo flight C1, two CubeSats, barrel of </a:t>
                      </a:r>
                      <a:r>
                        <a:rPr lang="en-US" sz="1200" b="1" kern="1200" dirty="0" err="1">
                          <a:solidFill>
                            <a:schemeClr val="dk1"/>
                          </a:solidFill>
                          <a:effectLst/>
                        </a:rPr>
                        <a:t>Brouere</a:t>
                      </a:r>
                      <a:r>
                        <a:rPr lang="en-US" sz="1200" b="1" kern="1200" dirty="0">
                          <a:solidFill>
                            <a:schemeClr val="dk1"/>
                          </a:solidFill>
                          <a:effectLst/>
                        </a:rPr>
                        <a:t> cheese</a:t>
                      </a:r>
                      <a:endParaRPr lang="en-US"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IL" sz="1200" b="1" kern="1200" dirty="0">
                          <a:solidFill>
                            <a:schemeClr val="dk1"/>
                          </a:solidFill>
                          <a:effectLst/>
                        </a:rPr>
                        <a:t>0</a:t>
                      </a:r>
                      <a:endParaRPr lang="en-IL"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LEO (ISS)</a:t>
                      </a:r>
                      <a:endParaRPr lang="en-US"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NASA (COTS) NRO</a:t>
                      </a:r>
                      <a:endParaRPr lang="en-US"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Success</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Failure (parachute)</a:t>
                      </a:r>
                      <a:endParaRPr lang="en-US" sz="1200" b="1" kern="1200" dirty="0">
                        <a:solidFill>
                          <a:schemeClr val="dk1"/>
                        </a:solidFill>
                        <a:effectLst/>
                        <a:latin typeface="+mn-lt"/>
                        <a:ea typeface="+mn-ea"/>
                        <a:cs typeface="+mn-cs"/>
                      </a:endParaRPr>
                    </a:p>
                  </a:txBody>
                  <a:tcPr marL="43725" marR="43725" marT="21862" marB="21862" anchor="ctr"/>
                </a:tc>
                <a:extLst>
                  <a:ext uri="{0D108BD9-81ED-4DB2-BD59-A6C34878D82A}">
                    <a16:rowId xmlns:a16="http://schemas.microsoft.com/office/drawing/2014/main" val="1042034181"/>
                  </a:ext>
                </a:extLst>
              </a:tr>
              <a:tr h="360000">
                <a:tc>
                  <a:txBody>
                    <a:bodyPr/>
                    <a:lstStyle/>
                    <a:p>
                      <a:pPr algn="r" fontAlgn="ctr"/>
                      <a:r>
                        <a:rPr lang="en-IL" sz="1200" b="1" kern="1200">
                          <a:solidFill>
                            <a:schemeClr val="dk1"/>
                          </a:solidFill>
                          <a:effectLst/>
                        </a:rPr>
                        <a:t>22-05-2012</a:t>
                      </a:r>
                      <a:endParaRPr lang="en-IL" sz="1200" b="1" kern="1200">
                        <a:solidFill>
                          <a:schemeClr val="dk1"/>
                        </a:solidFill>
                        <a:effectLst/>
                        <a:latin typeface="+mn-lt"/>
                        <a:ea typeface="+mn-ea"/>
                        <a:cs typeface="+mn-cs"/>
                      </a:endParaRPr>
                    </a:p>
                  </a:txBody>
                  <a:tcPr marL="43725" marR="43725" marT="21862" marB="21862" anchor="ctr"/>
                </a:tc>
                <a:tc>
                  <a:txBody>
                    <a:bodyPr/>
                    <a:lstStyle/>
                    <a:p>
                      <a:pPr algn="r" fontAlgn="ctr"/>
                      <a:r>
                        <a:rPr lang="en-IL" sz="1200" b="1" kern="1200">
                          <a:solidFill>
                            <a:schemeClr val="dk1"/>
                          </a:solidFill>
                          <a:effectLst/>
                        </a:rPr>
                        <a:t>07:44:00</a:t>
                      </a:r>
                      <a:endParaRPr lang="en-IL"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F9 v1.0 B0005</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CCAFS LC-40</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Dragon demo flight C2</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IL" sz="1200" b="1" kern="1200">
                          <a:solidFill>
                            <a:schemeClr val="dk1"/>
                          </a:solidFill>
                          <a:effectLst/>
                        </a:rPr>
                        <a:t>525</a:t>
                      </a:r>
                      <a:endParaRPr lang="en-IL"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LEO (ISS)</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NASA (COTS)</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Success</a:t>
                      </a:r>
                      <a:endParaRPr lang="en-US" sz="1200" b="1" kern="1200" dirty="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No attempt</a:t>
                      </a:r>
                      <a:endParaRPr lang="en-US" sz="1200" b="1" kern="1200" dirty="0">
                        <a:solidFill>
                          <a:schemeClr val="dk1"/>
                        </a:solidFill>
                        <a:effectLst/>
                        <a:latin typeface="+mn-lt"/>
                        <a:ea typeface="+mn-ea"/>
                        <a:cs typeface="+mn-cs"/>
                      </a:endParaRPr>
                    </a:p>
                  </a:txBody>
                  <a:tcPr marL="43725" marR="43725" marT="21862" marB="21862" anchor="ctr"/>
                </a:tc>
                <a:extLst>
                  <a:ext uri="{0D108BD9-81ED-4DB2-BD59-A6C34878D82A}">
                    <a16:rowId xmlns:a16="http://schemas.microsoft.com/office/drawing/2014/main" val="3204786253"/>
                  </a:ext>
                </a:extLst>
              </a:tr>
              <a:tr h="360000">
                <a:tc>
                  <a:txBody>
                    <a:bodyPr/>
                    <a:lstStyle/>
                    <a:p>
                      <a:pPr algn="r" fontAlgn="ctr"/>
                      <a:r>
                        <a:rPr lang="en-IL" sz="1200" b="1" kern="1200">
                          <a:solidFill>
                            <a:schemeClr val="dk1"/>
                          </a:solidFill>
                          <a:effectLst/>
                        </a:rPr>
                        <a:t>08-10-2012</a:t>
                      </a:r>
                      <a:endParaRPr lang="en-IL" sz="1200" b="1" kern="1200">
                        <a:solidFill>
                          <a:schemeClr val="dk1"/>
                        </a:solidFill>
                        <a:effectLst/>
                        <a:latin typeface="+mn-lt"/>
                        <a:ea typeface="+mn-ea"/>
                        <a:cs typeface="+mn-cs"/>
                      </a:endParaRPr>
                    </a:p>
                  </a:txBody>
                  <a:tcPr marL="43725" marR="43725" marT="21862" marB="21862" anchor="ctr"/>
                </a:tc>
                <a:tc>
                  <a:txBody>
                    <a:bodyPr/>
                    <a:lstStyle/>
                    <a:p>
                      <a:pPr algn="r" fontAlgn="ctr"/>
                      <a:r>
                        <a:rPr lang="en-IL" sz="1200" b="1" kern="1200">
                          <a:solidFill>
                            <a:schemeClr val="dk1"/>
                          </a:solidFill>
                          <a:effectLst/>
                        </a:rPr>
                        <a:t>00:35:00</a:t>
                      </a:r>
                      <a:endParaRPr lang="en-IL"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F9 v1.0 B0006</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CCAFS LC-40</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SpaceX CRS-1</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IL" sz="1200" b="1" kern="1200">
                          <a:solidFill>
                            <a:schemeClr val="dk1"/>
                          </a:solidFill>
                          <a:effectLst/>
                        </a:rPr>
                        <a:t>500</a:t>
                      </a:r>
                      <a:endParaRPr lang="en-IL"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LEO (ISS)</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NASA (CRS)</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Success</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No attempt</a:t>
                      </a:r>
                      <a:endParaRPr lang="en-US" sz="1200" b="1" kern="1200" dirty="0">
                        <a:solidFill>
                          <a:schemeClr val="dk1"/>
                        </a:solidFill>
                        <a:effectLst/>
                        <a:latin typeface="+mn-lt"/>
                        <a:ea typeface="+mn-ea"/>
                        <a:cs typeface="+mn-cs"/>
                      </a:endParaRPr>
                    </a:p>
                  </a:txBody>
                  <a:tcPr marL="43725" marR="43725" marT="21862" marB="21862" anchor="ctr"/>
                </a:tc>
                <a:extLst>
                  <a:ext uri="{0D108BD9-81ED-4DB2-BD59-A6C34878D82A}">
                    <a16:rowId xmlns:a16="http://schemas.microsoft.com/office/drawing/2014/main" val="68143673"/>
                  </a:ext>
                </a:extLst>
              </a:tr>
              <a:tr h="360000">
                <a:tc>
                  <a:txBody>
                    <a:bodyPr/>
                    <a:lstStyle/>
                    <a:p>
                      <a:pPr algn="r" fontAlgn="ctr"/>
                      <a:r>
                        <a:rPr lang="en-IL" sz="1200" b="1" kern="1200">
                          <a:solidFill>
                            <a:schemeClr val="dk1"/>
                          </a:solidFill>
                          <a:effectLst/>
                        </a:rPr>
                        <a:t>01-03-2013</a:t>
                      </a:r>
                      <a:endParaRPr lang="en-IL" sz="1200" b="1" kern="1200">
                        <a:solidFill>
                          <a:schemeClr val="dk1"/>
                        </a:solidFill>
                        <a:effectLst/>
                        <a:latin typeface="+mn-lt"/>
                        <a:ea typeface="+mn-ea"/>
                        <a:cs typeface="+mn-cs"/>
                      </a:endParaRPr>
                    </a:p>
                  </a:txBody>
                  <a:tcPr marL="43725" marR="43725" marT="21862" marB="21862" anchor="ctr"/>
                </a:tc>
                <a:tc>
                  <a:txBody>
                    <a:bodyPr/>
                    <a:lstStyle/>
                    <a:p>
                      <a:pPr algn="r" fontAlgn="ctr"/>
                      <a:r>
                        <a:rPr lang="en-IL" sz="1200" b="1" kern="1200">
                          <a:solidFill>
                            <a:schemeClr val="dk1"/>
                          </a:solidFill>
                          <a:effectLst/>
                        </a:rPr>
                        <a:t>15:10:00</a:t>
                      </a:r>
                      <a:endParaRPr lang="en-IL"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F9 v1.0 B0007</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CCAFS LC-40</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SpaceX CRS-2</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IL" sz="1200" b="1" kern="1200">
                          <a:solidFill>
                            <a:schemeClr val="dk1"/>
                          </a:solidFill>
                          <a:effectLst/>
                        </a:rPr>
                        <a:t>677</a:t>
                      </a:r>
                      <a:endParaRPr lang="en-IL"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LEO (ISS)</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NASA (CRS)</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a:solidFill>
                            <a:schemeClr val="dk1"/>
                          </a:solidFill>
                          <a:effectLst/>
                        </a:rPr>
                        <a:t>Success</a:t>
                      </a:r>
                      <a:endParaRPr lang="en-US" sz="1200" b="1" kern="1200">
                        <a:solidFill>
                          <a:schemeClr val="dk1"/>
                        </a:solidFill>
                        <a:effectLst/>
                        <a:latin typeface="+mn-lt"/>
                        <a:ea typeface="+mn-ea"/>
                        <a:cs typeface="+mn-cs"/>
                      </a:endParaRPr>
                    </a:p>
                  </a:txBody>
                  <a:tcPr marL="43725" marR="43725" marT="21862" marB="21862" anchor="ctr"/>
                </a:tc>
                <a:tc>
                  <a:txBody>
                    <a:bodyPr/>
                    <a:lstStyle/>
                    <a:p>
                      <a:pPr algn="r" fontAlgn="ctr"/>
                      <a:r>
                        <a:rPr lang="en-US" sz="1200" b="1" kern="1200" dirty="0">
                          <a:solidFill>
                            <a:schemeClr val="dk1"/>
                          </a:solidFill>
                          <a:effectLst/>
                        </a:rPr>
                        <a:t>No attempt</a:t>
                      </a:r>
                      <a:endParaRPr lang="en-US" sz="1200" b="1" kern="1200" dirty="0">
                        <a:solidFill>
                          <a:schemeClr val="dk1"/>
                        </a:solidFill>
                        <a:effectLst/>
                        <a:latin typeface="+mn-lt"/>
                        <a:ea typeface="+mn-ea"/>
                        <a:cs typeface="+mn-cs"/>
                      </a:endParaRPr>
                    </a:p>
                  </a:txBody>
                  <a:tcPr marL="43725" marR="43725" marT="21862" marB="21862" anchor="ctr"/>
                </a:tc>
                <a:extLst>
                  <a:ext uri="{0D108BD9-81ED-4DB2-BD59-A6C34878D82A}">
                    <a16:rowId xmlns:a16="http://schemas.microsoft.com/office/drawing/2014/main" val="3672537143"/>
                  </a:ext>
                </a:extLst>
              </a:tr>
            </a:tbl>
          </a:graphicData>
        </a:graphic>
      </p:graphicFrame>
      <p:pic>
        <p:nvPicPr>
          <p:cNvPr id="12" name="Picture 11">
            <a:extLst>
              <a:ext uri="{FF2B5EF4-FFF2-40B4-BE49-F238E27FC236}">
                <a16:creationId xmlns:a16="http://schemas.microsoft.com/office/drawing/2014/main" id="{951B73D2-BBF5-0BD8-A896-3F76E9CEA69D}"/>
              </a:ext>
            </a:extLst>
          </p:cNvPr>
          <p:cNvPicPr>
            <a:picLocks noChangeAspect="1"/>
          </p:cNvPicPr>
          <p:nvPr/>
        </p:nvPicPr>
        <p:blipFill>
          <a:blip r:embed="rId3"/>
          <a:stretch>
            <a:fillRect/>
          </a:stretch>
        </p:blipFill>
        <p:spPr>
          <a:xfrm>
            <a:off x="3286231" y="5308135"/>
            <a:ext cx="2220490" cy="1120686"/>
          </a:xfrm>
          <a:prstGeom prst="rect">
            <a:avLst/>
          </a:prstGeom>
        </p:spPr>
      </p:pic>
    </p:spTree>
    <p:extLst>
      <p:ext uri="{BB962C8B-B14F-4D97-AF65-F5344CB8AC3E}">
        <p14:creationId xmlns:p14="http://schemas.microsoft.com/office/powerpoint/2010/main" val="179473865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3874" y="1714498"/>
            <a:ext cx="9745663" cy="4351338"/>
          </a:xfrm>
          <a:prstGeom prst="rect">
            <a:avLst/>
          </a:prstGeom>
        </p:spPr>
        <p:txBody>
          <a:bodyPr>
            <a:normAutofit/>
          </a:bodyPr>
          <a:lstStyle/>
          <a:p>
            <a:pPr>
              <a:lnSpc>
                <a:spcPct val="100000"/>
              </a:lnSpc>
              <a:spcBef>
                <a:spcPts val="1400"/>
              </a:spcBef>
            </a:pPr>
            <a:r>
              <a:rPr lang="en-US" sz="1800" b="1" dirty="0"/>
              <a:t>Total payload carried by boosters from NASA  equals: 45596 kg</a:t>
            </a:r>
          </a:p>
          <a:p>
            <a:pPr>
              <a:lnSpc>
                <a:spcPct val="100000"/>
              </a:lnSpc>
              <a:spcBef>
                <a:spcPts val="1400"/>
              </a:spcBef>
            </a:pPr>
            <a:endParaRPr lang="en-US" sz="1800" b="1" dirty="0"/>
          </a:p>
          <a:p>
            <a:pPr>
              <a:lnSpc>
                <a:spcPct val="100000"/>
              </a:lnSpc>
              <a:spcBef>
                <a:spcPts val="1400"/>
              </a:spcBef>
            </a:pPr>
            <a:endParaRPr lang="en-US" sz="1800" b="1" dirty="0"/>
          </a:p>
          <a:p>
            <a:pPr algn="l"/>
            <a:endParaRPr lang="en-IL" sz="1800" b="1" dirty="0"/>
          </a:p>
          <a:p>
            <a:r>
              <a:rPr lang="en-US" sz="1800" b="1" dirty="0"/>
              <a:t>Total payload calculated above, by summing all payloads whose codes contain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07431D0B-4AF0-C491-A06A-029D338BC361}"/>
              </a:ext>
            </a:extLst>
          </p:cNvPr>
          <p:cNvGraphicFramePr>
            <a:graphicFrameLocks noGrp="1"/>
          </p:cNvGraphicFramePr>
          <p:nvPr>
            <p:extLst>
              <p:ext uri="{D42A27DB-BD31-4B8C-83A1-F6EECF244321}">
                <p14:modId xmlns:p14="http://schemas.microsoft.com/office/powerpoint/2010/main" val="2140118841"/>
              </p:ext>
            </p:extLst>
          </p:nvPr>
        </p:nvGraphicFramePr>
        <p:xfrm>
          <a:off x="1950720" y="2232184"/>
          <a:ext cx="4287519" cy="731520"/>
        </p:xfrm>
        <a:graphic>
          <a:graphicData uri="http://schemas.openxmlformats.org/drawingml/2006/table">
            <a:tbl>
              <a:tblPr>
                <a:tableStyleId>{69CF1AB2-1976-4502-BF36-3FF5EA218861}</a:tableStyleId>
              </a:tblPr>
              <a:tblGrid>
                <a:gridCol w="4287519">
                  <a:extLst>
                    <a:ext uri="{9D8B030D-6E8A-4147-A177-3AD203B41FA5}">
                      <a16:colId xmlns:a16="http://schemas.microsoft.com/office/drawing/2014/main" val="1367538271"/>
                    </a:ext>
                  </a:extLst>
                </a:gridCol>
              </a:tblGrid>
              <a:tr h="288052">
                <a:tc>
                  <a:txBody>
                    <a:bodyPr/>
                    <a:lstStyle/>
                    <a:p>
                      <a:pPr algn="ctr" fontAlgn="ctr"/>
                      <a:r>
                        <a:rPr lang="en-US" b="1">
                          <a:effectLst/>
                        </a:rPr>
                        <a:t>SUM (PAYLOAD_MASS__KG_)</a:t>
                      </a:r>
                    </a:p>
                  </a:txBody>
                  <a:tcPr anchor="ctr"/>
                </a:tc>
                <a:extLst>
                  <a:ext uri="{0D108BD9-81ED-4DB2-BD59-A6C34878D82A}">
                    <a16:rowId xmlns:a16="http://schemas.microsoft.com/office/drawing/2014/main" val="171562832"/>
                  </a:ext>
                </a:extLst>
              </a:tr>
              <a:tr h="288052">
                <a:tc>
                  <a:txBody>
                    <a:bodyPr/>
                    <a:lstStyle/>
                    <a:p>
                      <a:pPr algn="ctr" fontAlgn="ctr"/>
                      <a:r>
                        <a:rPr lang="en-IL" dirty="0">
                          <a:effectLst/>
                        </a:rPr>
                        <a:t>45596</a:t>
                      </a:r>
                    </a:p>
                  </a:txBody>
                  <a:tcPr anchor="ctr"/>
                </a:tc>
                <a:extLst>
                  <a:ext uri="{0D108BD9-81ED-4DB2-BD59-A6C34878D82A}">
                    <a16:rowId xmlns:a16="http://schemas.microsoft.com/office/drawing/2014/main" val="1087288472"/>
                  </a:ext>
                </a:extLst>
              </a:tr>
            </a:tbl>
          </a:graphicData>
        </a:graphic>
      </p:graphicFrame>
      <p:pic>
        <p:nvPicPr>
          <p:cNvPr id="9" name="Picture 8">
            <a:extLst>
              <a:ext uri="{FF2B5EF4-FFF2-40B4-BE49-F238E27FC236}">
                <a16:creationId xmlns:a16="http://schemas.microsoft.com/office/drawing/2014/main" id="{5D256B50-A129-5900-8985-8152B35EE505}"/>
              </a:ext>
            </a:extLst>
          </p:cNvPr>
          <p:cNvPicPr>
            <a:picLocks noChangeAspect="1"/>
          </p:cNvPicPr>
          <p:nvPr/>
        </p:nvPicPr>
        <p:blipFill>
          <a:blip r:embed="rId3"/>
          <a:stretch>
            <a:fillRect/>
          </a:stretch>
        </p:blipFill>
        <p:spPr>
          <a:xfrm>
            <a:off x="2436319" y="4387123"/>
            <a:ext cx="3229426" cy="1314633"/>
          </a:xfrm>
          <a:prstGeom prst="rect">
            <a:avLst/>
          </a:prstGeom>
        </p:spPr>
      </p:pic>
    </p:spTree>
    <p:extLst>
      <p:ext uri="{BB962C8B-B14F-4D97-AF65-F5344CB8AC3E}">
        <p14:creationId xmlns:p14="http://schemas.microsoft.com/office/powerpoint/2010/main" val="401001474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40" y="1751257"/>
            <a:ext cx="10637520" cy="4351338"/>
          </a:xfrm>
          <a:prstGeom prst="rect">
            <a:avLst/>
          </a:prstGeom>
        </p:spPr>
        <p:txBody>
          <a:bodyPr vert="horz" lIns="91440" tIns="45720" rIns="91440" bIns="45720" rtlCol="0">
            <a:normAutofit/>
          </a:bodyPr>
          <a:lstStyle/>
          <a:p>
            <a:pPr>
              <a:lnSpc>
                <a:spcPct val="100000"/>
              </a:lnSpc>
              <a:spcBef>
                <a:spcPts val="1400"/>
              </a:spcBef>
            </a:pPr>
            <a:r>
              <a:rPr lang="en-US" b="1" dirty="0"/>
              <a:t>Average payload mass carried by booster version F9 v1.1 equals:38020 kg</a:t>
            </a:r>
          </a:p>
          <a:p>
            <a:pPr>
              <a:lnSpc>
                <a:spcPct val="100000"/>
              </a:lnSpc>
              <a:spcBef>
                <a:spcPts val="1400"/>
              </a:spcBef>
            </a:pPr>
            <a:endParaRPr lang="en-US" b="1" dirty="0"/>
          </a:p>
          <a:p>
            <a:pPr>
              <a:lnSpc>
                <a:spcPct val="100000"/>
              </a:lnSpc>
              <a:spcBef>
                <a:spcPts val="1400"/>
              </a:spcBef>
            </a:pPr>
            <a:endParaRPr lang="en-US" b="1" dirty="0"/>
          </a:p>
          <a:p>
            <a:pPr>
              <a:lnSpc>
                <a:spcPct val="100000"/>
              </a:lnSpc>
              <a:spcBef>
                <a:spcPts val="1400"/>
              </a:spcBef>
            </a:pPr>
            <a:endParaRPr lang="en-IL" b="1" dirty="0"/>
          </a:p>
          <a:p>
            <a:pPr>
              <a:lnSpc>
                <a:spcPct val="100000"/>
              </a:lnSpc>
              <a:spcBef>
                <a:spcPts val="1400"/>
              </a:spcBef>
            </a:pPr>
            <a:r>
              <a:rPr lang="en-US" b="1" dirty="0"/>
              <a:t>Filtering data by the booster version above and calculating the average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4FCFC1CC-F483-5948-CCA1-A776982F20CD}"/>
              </a:ext>
            </a:extLst>
          </p:cNvPr>
          <p:cNvGraphicFramePr>
            <a:graphicFrameLocks noGrp="1"/>
          </p:cNvGraphicFramePr>
          <p:nvPr>
            <p:extLst>
              <p:ext uri="{D42A27DB-BD31-4B8C-83A1-F6EECF244321}">
                <p14:modId xmlns:p14="http://schemas.microsoft.com/office/powerpoint/2010/main" val="4248964576"/>
              </p:ext>
            </p:extLst>
          </p:nvPr>
        </p:nvGraphicFramePr>
        <p:xfrm>
          <a:off x="2966720" y="2610697"/>
          <a:ext cx="4849812" cy="731520"/>
        </p:xfrm>
        <a:graphic>
          <a:graphicData uri="http://schemas.openxmlformats.org/drawingml/2006/table">
            <a:tbl>
              <a:tblPr>
                <a:tableStyleId>{69CF1AB2-1976-4502-BF36-3FF5EA218861}</a:tableStyleId>
              </a:tblPr>
              <a:tblGrid>
                <a:gridCol w="4849812">
                  <a:extLst>
                    <a:ext uri="{9D8B030D-6E8A-4147-A177-3AD203B41FA5}">
                      <a16:colId xmlns:a16="http://schemas.microsoft.com/office/drawing/2014/main" val="1829571060"/>
                    </a:ext>
                  </a:extLst>
                </a:gridCol>
              </a:tblGrid>
              <a:tr h="0">
                <a:tc>
                  <a:txBody>
                    <a:bodyPr/>
                    <a:lstStyle/>
                    <a:p>
                      <a:pPr algn="ctr" fontAlgn="ctr"/>
                      <a:r>
                        <a:rPr lang="en-US" b="1">
                          <a:effectLst/>
                        </a:rPr>
                        <a:t>SUM (PAYLOAD_MASS__KG_)</a:t>
                      </a:r>
                    </a:p>
                  </a:txBody>
                  <a:tcPr anchor="ctr"/>
                </a:tc>
                <a:extLst>
                  <a:ext uri="{0D108BD9-81ED-4DB2-BD59-A6C34878D82A}">
                    <a16:rowId xmlns:a16="http://schemas.microsoft.com/office/drawing/2014/main" val="3162945298"/>
                  </a:ext>
                </a:extLst>
              </a:tr>
              <a:tr h="0">
                <a:tc>
                  <a:txBody>
                    <a:bodyPr/>
                    <a:lstStyle/>
                    <a:p>
                      <a:pPr algn="ctr" fontAlgn="ctr"/>
                      <a:r>
                        <a:rPr lang="en-IL" dirty="0">
                          <a:effectLst/>
                        </a:rPr>
                        <a:t>38020</a:t>
                      </a:r>
                    </a:p>
                  </a:txBody>
                  <a:tcPr anchor="ctr"/>
                </a:tc>
                <a:extLst>
                  <a:ext uri="{0D108BD9-81ED-4DB2-BD59-A6C34878D82A}">
                    <a16:rowId xmlns:a16="http://schemas.microsoft.com/office/drawing/2014/main" val="1745878702"/>
                  </a:ext>
                </a:extLst>
              </a:tr>
            </a:tbl>
          </a:graphicData>
        </a:graphic>
      </p:graphicFrame>
    </p:spTree>
    <p:extLst>
      <p:ext uri="{BB962C8B-B14F-4D97-AF65-F5344CB8AC3E}">
        <p14:creationId xmlns:p14="http://schemas.microsoft.com/office/powerpoint/2010/main" val="273556052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85588" y="1825625"/>
            <a:ext cx="9745663" cy="4351338"/>
          </a:xfrm>
          <a:prstGeom prst="rect">
            <a:avLst/>
          </a:prstGeom>
        </p:spPr>
        <p:txBody>
          <a:bodyPr lIns="91440" tIns="45720" rIns="91440" bIns="45720" anchor="t">
            <a:normAutofit/>
          </a:bodyPr>
          <a:lstStyle/>
          <a:p>
            <a:pPr>
              <a:lnSpc>
                <a:spcPct val="100000"/>
              </a:lnSpc>
              <a:spcBef>
                <a:spcPts val="1400"/>
              </a:spcBef>
            </a:pPr>
            <a:r>
              <a:rPr lang="en-US" sz="2000" b="1" dirty="0"/>
              <a:t>Fist successful landing outcome on ground pad equal : 01/05/2015</a:t>
            </a:r>
          </a:p>
          <a:p>
            <a:pPr>
              <a:lnSpc>
                <a:spcPct val="100000"/>
              </a:lnSpc>
              <a:spcBef>
                <a:spcPts val="1400"/>
              </a:spcBef>
            </a:pPr>
            <a:endParaRPr lang="en-US" sz="2000" b="1" dirty="0"/>
          </a:p>
          <a:p>
            <a:pPr marL="0" indent="0">
              <a:lnSpc>
                <a:spcPct val="100000"/>
              </a:lnSpc>
              <a:spcBef>
                <a:spcPts val="1400"/>
              </a:spcBef>
              <a:buNone/>
            </a:pPr>
            <a:r>
              <a:rPr lang="en-US" sz="2000" b="1" dirty="0"/>
              <a:t> </a:t>
            </a:r>
          </a:p>
          <a:p>
            <a:pPr>
              <a:lnSpc>
                <a:spcPct val="100000"/>
              </a:lnSpc>
              <a:spcBef>
                <a:spcPts val="1400"/>
              </a:spcBef>
            </a:pPr>
            <a:r>
              <a:rPr lang="en-US" sz="2000" b="1" dirty="0"/>
              <a:t>By filtering data by successful landing outcome on ground pad and getting the minimum value for date it’s possible to identify the first occurrence.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A615E529-7102-97F5-1128-A1130B53C7DC}"/>
              </a:ext>
            </a:extLst>
          </p:cNvPr>
          <p:cNvGraphicFramePr>
            <a:graphicFrameLocks noGrp="1"/>
          </p:cNvGraphicFramePr>
          <p:nvPr>
            <p:extLst>
              <p:ext uri="{D42A27DB-BD31-4B8C-83A1-F6EECF244321}">
                <p14:modId xmlns:p14="http://schemas.microsoft.com/office/powerpoint/2010/main" val="1375562787"/>
              </p:ext>
            </p:extLst>
          </p:nvPr>
        </p:nvGraphicFramePr>
        <p:xfrm>
          <a:off x="2446337" y="2547750"/>
          <a:ext cx="3244533" cy="731520"/>
        </p:xfrm>
        <a:graphic>
          <a:graphicData uri="http://schemas.openxmlformats.org/drawingml/2006/table">
            <a:tbl>
              <a:tblPr>
                <a:tableStyleId>{69CF1AB2-1976-4502-BF36-3FF5EA218861}</a:tableStyleId>
              </a:tblPr>
              <a:tblGrid>
                <a:gridCol w="3244533">
                  <a:extLst>
                    <a:ext uri="{9D8B030D-6E8A-4147-A177-3AD203B41FA5}">
                      <a16:colId xmlns:a16="http://schemas.microsoft.com/office/drawing/2014/main" val="2698783273"/>
                    </a:ext>
                  </a:extLst>
                </a:gridCol>
              </a:tblGrid>
              <a:tr h="0">
                <a:tc>
                  <a:txBody>
                    <a:bodyPr/>
                    <a:lstStyle/>
                    <a:p>
                      <a:pPr algn="ctr" fontAlgn="ctr"/>
                      <a:r>
                        <a:rPr lang="en-US" b="1">
                          <a:effectLst/>
                        </a:rPr>
                        <a:t>MIN (Date)</a:t>
                      </a:r>
                    </a:p>
                  </a:txBody>
                  <a:tcPr anchor="ctr"/>
                </a:tc>
                <a:extLst>
                  <a:ext uri="{0D108BD9-81ED-4DB2-BD59-A6C34878D82A}">
                    <a16:rowId xmlns:a16="http://schemas.microsoft.com/office/drawing/2014/main" val="9654457"/>
                  </a:ext>
                </a:extLst>
              </a:tr>
              <a:tr h="0">
                <a:tc>
                  <a:txBody>
                    <a:bodyPr/>
                    <a:lstStyle/>
                    <a:p>
                      <a:pPr algn="ctr" fontAlgn="ctr"/>
                      <a:r>
                        <a:rPr lang="en-IL" dirty="0">
                          <a:effectLst/>
                        </a:rPr>
                        <a:t>01-05-2017</a:t>
                      </a:r>
                    </a:p>
                  </a:txBody>
                  <a:tcPr anchor="ctr"/>
                </a:tc>
                <a:extLst>
                  <a:ext uri="{0D108BD9-81ED-4DB2-BD59-A6C34878D82A}">
                    <a16:rowId xmlns:a16="http://schemas.microsoft.com/office/drawing/2014/main" val="414120065"/>
                  </a:ext>
                </a:extLst>
              </a:tr>
            </a:tbl>
          </a:graphicData>
        </a:graphic>
      </p:graphicFrame>
      <p:pic>
        <p:nvPicPr>
          <p:cNvPr id="9" name="Picture 8">
            <a:extLst>
              <a:ext uri="{FF2B5EF4-FFF2-40B4-BE49-F238E27FC236}">
                <a16:creationId xmlns:a16="http://schemas.microsoft.com/office/drawing/2014/main" id="{E12855C8-CB67-1CB5-123C-8670AE4D066A}"/>
              </a:ext>
            </a:extLst>
          </p:cNvPr>
          <p:cNvPicPr>
            <a:picLocks noChangeAspect="1"/>
          </p:cNvPicPr>
          <p:nvPr/>
        </p:nvPicPr>
        <p:blipFill>
          <a:blip r:embed="rId3"/>
          <a:stretch>
            <a:fillRect/>
          </a:stretch>
        </p:blipFill>
        <p:spPr>
          <a:xfrm>
            <a:off x="3503286" y="4315063"/>
            <a:ext cx="4677428" cy="1133633"/>
          </a:xfrm>
          <a:prstGeom prst="rect">
            <a:avLst/>
          </a:prstGeom>
        </p:spPr>
      </p:pic>
    </p:spTree>
    <p:extLst>
      <p:ext uri="{BB962C8B-B14F-4D97-AF65-F5344CB8AC3E}">
        <p14:creationId xmlns:p14="http://schemas.microsoft.com/office/powerpoint/2010/main" val="14346799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206322" y="1358960"/>
            <a:ext cx="5779355"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tx1"/>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
            </a:pPr>
            <a:r>
              <a:rPr lang="en-US" sz="1600" dirty="0">
                <a:solidFill>
                  <a:schemeClr val="tx1"/>
                </a:solidFill>
                <a:latin typeface="Abadi" panose="020B0604020104020204" pitchFamily="34" charset="0"/>
              </a:rPr>
              <a:t>Collecting Data Using API </a:t>
            </a:r>
          </a:p>
          <a:p>
            <a:pPr lvl="1">
              <a:lnSpc>
                <a:spcPct val="100000"/>
              </a:lnSpc>
              <a:spcBef>
                <a:spcPts val="1400"/>
              </a:spcBef>
              <a:buFont typeface="Wingdings" panose="05000000000000000000" pitchFamily="2" charset="2"/>
              <a:buChar char="§"/>
            </a:pPr>
            <a:r>
              <a:rPr lang="en-US" sz="1600" dirty="0">
                <a:solidFill>
                  <a:schemeClr val="tx1"/>
                </a:solidFill>
                <a:latin typeface="Abadi" panose="020B0604020104020204" pitchFamily="34" charset="0"/>
              </a:rPr>
              <a:t>Collecting Data Using Web Scraping</a:t>
            </a:r>
          </a:p>
          <a:p>
            <a:pPr lvl="1">
              <a:lnSpc>
                <a:spcPct val="100000"/>
              </a:lnSpc>
              <a:spcBef>
                <a:spcPts val="1400"/>
              </a:spcBef>
              <a:buFont typeface="Wingdings" panose="05000000000000000000" pitchFamily="2" charset="2"/>
              <a:buChar char="§"/>
            </a:pPr>
            <a:r>
              <a:rPr lang="en-US" sz="1600" dirty="0">
                <a:solidFill>
                  <a:schemeClr val="tx1"/>
                </a:solidFill>
                <a:latin typeface="Abadi" panose="020B0604020104020204" pitchFamily="34" charset="0"/>
              </a:rPr>
              <a:t>Data Wrangling</a:t>
            </a:r>
          </a:p>
          <a:p>
            <a:pPr lvl="1">
              <a:lnSpc>
                <a:spcPct val="100000"/>
              </a:lnSpc>
              <a:spcBef>
                <a:spcPts val="1400"/>
              </a:spcBef>
              <a:buFont typeface="Wingdings" panose="05000000000000000000" pitchFamily="2" charset="2"/>
              <a:buChar char="§"/>
            </a:pPr>
            <a:r>
              <a:rPr lang="en-US" sz="1600" dirty="0">
                <a:solidFill>
                  <a:schemeClr val="tx1"/>
                </a:solidFill>
                <a:latin typeface="Abadi" panose="020B0604020104020204" pitchFamily="34" charset="0"/>
              </a:rPr>
              <a:t>EDA with SQL</a:t>
            </a:r>
          </a:p>
          <a:p>
            <a:pPr lvl="1">
              <a:lnSpc>
                <a:spcPct val="100000"/>
              </a:lnSpc>
              <a:spcBef>
                <a:spcPts val="1400"/>
              </a:spcBef>
              <a:buFont typeface="Wingdings" panose="05000000000000000000" pitchFamily="2" charset="2"/>
              <a:buChar char="§"/>
            </a:pPr>
            <a:r>
              <a:rPr lang="en-US" sz="1600" dirty="0">
                <a:solidFill>
                  <a:schemeClr val="tx1"/>
                </a:solidFill>
                <a:latin typeface="Abadi" panose="020B0604020104020204" pitchFamily="34" charset="0"/>
              </a:rPr>
              <a:t>EDA with Visualization </a:t>
            </a:r>
          </a:p>
          <a:p>
            <a:pPr lvl="1">
              <a:lnSpc>
                <a:spcPct val="100000"/>
              </a:lnSpc>
              <a:spcBef>
                <a:spcPts val="1400"/>
              </a:spcBef>
              <a:buFont typeface="Wingdings" panose="05000000000000000000" pitchFamily="2" charset="2"/>
              <a:buChar char="§"/>
            </a:pPr>
            <a:r>
              <a:rPr lang="en-US" sz="1600" dirty="0">
                <a:solidFill>
                  <a:schemeClr val="tx1"/>
                </a:solidFill>
                <a:latin typeface="Abadi" panose="020B0604020104020204" pitchFamily="34" charset="0"/>
              </a:rPr>
              <a:t>Interactive Visual Analytics with Folium</a:t>
            </a:r>
          </a:p>
          <a:p>
            <a:pPr lvl="1">
              <a:lnSpc>
                <a:spcPct val="100000"/>
              </a:lnSpc>
              <a:spcBef>
                <a:spcPts val="1400"/>
              </a:spcBef>
              <a:buFont typeface="Wingdings" panose="05000000000000000000" pitchFamily="2" charset="2"/>
              <a:buChar char="§"/>
            </a:pPr>
            <a:r>
              <a:rPr lang="en-US" sz="1600" dirty="0">
                <a:solidFill>
                  <a:schemeClr val="tx1"/>
                </a:solidFill>
                <a:latin typeface="Abadi" panose="020B0604020104020204" pitchFamily="34" charset="0"/>
              </a:rPr>
              <a:t>Predictive Analysis</a:t>
            </a:r>
          </a:p>
          <a:p>
            <a:pPr>
              <a:lnSpc>
                <a:spcPct val="100000"/>
              </a:lnSpc>
              <a:spcBef>
                <a:spcPts val="1400"/>
              </a:spcBef>
            </a:pPr>
            <a:r>
              <a:rPr lang="en-US" sz="1800" dirty="0">
                <a:solidFill>
                  <a:schemeClr val="tx1"/>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
            </a:pPr>
            <a:r>
              <a:rPr lang="en-US" sz="1600" dirty="0">
                <a:solidFill>
                  <a:schemeClr val="tx1"/>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
            </a:pPr>
            <a:r>
              <a:rPr lang="en-US" sz="1600" dirty="0">
                <a:solidFill>
                  <a:schemeClr val="tx1"/>
                </a:solidFill>
                <a:latin typeface="Abadi" panose="020B0604020104020204" pitchFamily="34" charset="0"/>
              </a:rPr>
              <a:t>Interactive analytics in screenshots</a:t>
            </a:r>
          </a:p>
          <a:p>
            <a:pPr lvl="1">
              <a:lnSpc>
                <a:spcPct val="100000"/>
              </a:lnSpc>
              <a:spcBef>
                <a:spcPts val="1400"/>
              </a:spcBef>
              <a:buFont typeface="Wingdings" panose="05000000000000000000" pitchFamily="2" charset="2"/>
              <a:buChar char="§"/>
            </a:pPr>
            <a:r>
              <a:rPr lang="en-US" sz="1600" dirty="0">
                <a:solidFill>
                  <a:schemeClr val="tx1"/>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084263"/>
            <a:ext cx="9745663" cy="4351337"/>
          </a:xfrm>
          <a:prstGeom prst="rect">
            <a:avLst/>
          </a:prstGeom>
        </p:spPr>
        <p:txBody>
          <a:bodyPr lIns="91440" tIns="45720" rIns="91440" bIns="45720" anchor="t">
            <a:normAutofit/>
          </a:bodyPr>
          <a:lstStyle/>
          <a:p>
            <a:pPr algn="l"/>
            <a:endParaRPr lang="en-IL" sz="1800" b="0" i="0" u="none" strike="noStrike" baseline="0" dirty="0">
              <a:solidFill>
                <a:srgbClr val="000000"/>
              </a:solidFill>
              <a:latin typeface="Abadi" panose="020B0604020104020204" pitchFamily="34" charset="0"/>
            </a:endParaRPr>
          </a:p>
          <a:p>
            <a:r>
              <a:rPr lang="en-US" sz="2000" b="1" dirty="0"/>
              <a:t>Boosters which have successfully landed on drone ship and had payload mass greater than 4000 but less than 6000</a:t>
            </a:r>
          </a:p>
          <a:p>
            <a:pPr algn="l"/>
            <a:endParaRPr lang="en-US" sz="2000" b="1" dirty="0"/>
          </a:p>
          <a:p>
            <a:pPr algn="l"/>
            <a:endParaRPr lang="en-US" sz="2000" b="1" dirty="0"/>
          </a:p>
          <a:p>
            <a:pPr algn="l"/>
            <a:endParaRPr lang="en-US" sz="2000" b="1" dirty="0"/>
          </a:p>
          <a:p>
            <a:pPr algn="l"/>
            <a:endParaRPr lang="en-IL" sz="2000" b="1" dirty="0"/>
          </a:p>
          <a:p>
            <a:r>
              <a:rPr lang="en-US" sz="2000" b="1" dirty="0"/>
              <a:t>Selecting distinct booster versions according to the filters above, these 4 are the 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8DDA35C4-2D8E-48BC-1CBB-A3E09B48BF1B}"/>
              </a:ext>
            </a:extLst>
          </p:cNvPr>
          <p:cNvGraphicFramePr>
            <a:graphicFrameLocks noGrp="1"/>
          </p:cNvGraphicFramePr>
          <p:nvPr>
            <p:extLst>
              <p:ext uri="{D42A27DB-BD31-4B8C-83A1-F6EECF244321}">
                <p14:modId xmlns:p14="http://schemas.microsoft.com/office/powerpoint/2010/main" val="1258102842"/>
              </p:ext>
            </p:extLst>
          </p:nvPr>
        </p:nvGraphicFramePr>
        <p:xfrm>
          <a:off x="2787333" y="2344364"/>
          <a:ext cx="4954587" cy="1828800"/>
        </p:xfrm>
        <a:graphic>
          <a:graphicData uri="http://schemas.openxmlformats.org/drawingml/2006/table">
            <a:tbl>
              <a:tblPr>
                <a:tableStyleId>{69CF1AB2-1976-4502-BF36-3FF5EA218861}</a:tableStyleId>
              </a:tblPr>
              <a:tblGrid>
                <a:gridCol w="4954587">
                  <a:extLst>
                    <a:ext uri="{9D8B030D-6E8A-4147-A177-3AD203B41FA5}">
                      <a16:colId xmlns:a16="http://schemas.microsoft.com/office/drawing/2014/main" val="3851342018"/>
                    </a:ext>
                  </a:extLst>
                </a:gridCol>
              </a:tblGrid>
              <a:tr h="0">
                <a:tc>
                  <a:txBody>
                    <a:bodyPr/>
                    <a:lstStyle/>
                    <a:p>
                      <a:pPr algn="ctr" fontAlgn="ctr"/>
                      <a:r>
                        <a:rPr lang="en-US" b="1" dirty="0" err="1">
                          <a:effectLst/>
                        </a:rPr>
                        <a:t>Booster_Version</a:t>
                      </a:r>
                      <a:endParaRPr lang="en-US" b="1" dirty="0">
                        <a:effectLst/>
                      </a:endParaRPr>
                    </a:p>
                  </a:txBody>
                  <a:tcPr anchor="ctr"/>
                </a:tc>
                <a:extLst>
                  <a:ext uri="{0D108BD9-81ED-4DB2-BD59-A6C34878D82A}">
                    <a16:rowId xmlns:a16="http://schemas.microsoft.com/office/drawing/2014/main" val="488593369"/>
                  </a:ext>
                </a:extLst>
              </a:tr>
              <a:tr h="0">
                <a:tc>
                  <a:txBody>
                    <a:bodyPr/>
                    <a:lstStyle/>
                    <a:p>
                      <a:pPr algn="ctr" fontAlgn="ctr"/>
                      <a:r>
                        <a:rPr lang="en-US" dirty="0">
                          <a:effectLst/>
                        </a:rPr>
                        <a:t>F9 FT B1022</a:t>
                      </a:r>
                    </a:p>
                  </a:txBody>
                  <a:tcPr anchor="ctr"/>
                </a:tc>
                <a:extLst>
                  <a:ext uri="{0D108BD9-81ED-4DB2-BD59-A6C34878D82A}">
                    <a16:rowId xmlns:a16="http://schemas.microsoft.com/office/drawing/2014/main" val="647610965"/>
                  </a:ext>
                </a:extLst>
              </a:tr>
              <a:tr h="0">
                <a:tc>
                  <a:txBody>
                    <a:bodyPr/>
                    <a:lstStyle/>
                    <a:p>
                      <a:pPr algn="ctr" fontAlgn="ctr"/>
                      <a:r>
                        <a:rPr lang="en-US">
                          <a:effectLst/>
                        </a:rPr>
                        <a:t>F9 FT B1026</a:t>
                      </a:r>
                    </a:p>
                  </a:txBody>
                  <a:tcPr anchor="ctr"/>
                </a:tc>
                <a:extLst>
                  <a:ext uri="{0D108BD9-81ED-4DB2-BD59-A6C34878D82A}">
                    <a16:rowId xmlns:a16="http://schemas.microsoft.com/office/drawing/2014/main" val="2748373827"/>
                  </a:ext>
                </a:extLst>
              </a:tr>
              <a:tr h="0">
                <a:tc>
                  <a:txBody>
                    <a:bodyPr/>
                    <a:lstStyle/>
                    <a:p>
                      <a:pPr algn="ctr" fontAlgn="ctr"/>
                      <a:r>
                        <a:rPr lang="en-US">
                          <a:effectLst/>
                        </a:rPr>
                        <a:t>F9 FT B1021.2</a:t>
                      </a:r>
                    </a:p>
                  </a:txBody>
                  <a:tcPr anchor="ctr"/>
                </a:tc>
                <a:extLst>
                  <a:ext uri="{0D108BD9-81ED-4DB2-BD59-A6C34878D82A}">
                    <a16:rowId xmlns:a16="http://schemas.microsoft.com/office/drawing/2014/main" val="2486893581"/>
                  </a:ext>
                </a:extLst>
              </a:tr>
              <a:tr h="0">
                <a:tc>
                  <a:txBody>
                    <a:bodyPr/>
                    <a:lstStyle/>
                    <a:p>
                      <a:pPr algn="ctr" fontAlgn="ctr"/>
                      <a:r>
                        <a:rPr lang="en-US" dirty="0">
                          <a:effectLst/>
                        </a:rPr>
                        <a:t>F9 FT B1031.2</a:t>
                      </a:r>
                    </a:p>
                  </a:txBody>
                  <a:tcPr anchor="ctr"/>
                </a:tc>
                <a:extLst>
                  <a:ext uri="{0D108BD9-81ED-4DB2-BD59-A6C34878D82A}">
                    <a16:rowId xmlns:a16="http://schemas.microsoft.com/office/drawing/2014/main" val="3975953719"/>
                  </a:ext>
                </a:extLst>
              </a:tr>
            </a:tbl>
          </a:graphicData>
        </a:graphic>
      </p:graphicFrame>
      <p:pic>
        <p:nvPicPr>
          <p:cNvPr id="6" name="Picture 5">
            <a:extLst>
              <a:ext uri="{FF2B5EF4-FFF2-40B4-BE49-F238E27FC236}">
                <a16:creationId xmlns:a16="http://schemas.microsoft.com/office/drawing/2014/main" id="{4D2311F3-68E1-12C5-6525-FF8E8F5BDA5D}"/>
              </a:ext>
            </a:extLst>
          </p:cNvPr>
          <p:cNvPicPr>
            <a:picLocks noChangeAspect="1"/>
          </p:cNvPicPr>
          <p:nvPr/>
        </p:nvPicPr>
        <p:blipFill>
          <a:blip r:embed="rId3"/>
          <a:stretch>
            <a:fillRect/>
          </a:stretch>
        </p:blipFill>
        <p:spPr>
          <a:xfrm>
            <a:off x="2787333" y="4802199"/>
            <a:ext cx="4858428" cy="1714739"/>
          </a:xfrm>
          <a:prstGeom prst="rect">
            <a:avLst/>
          </a:prstGeom>
        </p:spPr>
      </p:pic>
    </p:spTree>
    <p:extLst>
      <p:ext uri="{BB962C8B-B14F-4D97-AF65-F5344CB8AC3E}">
        <p14:creationId xmlns:p14="http://schemas.microsoft.com/office/powerpoint/2010/main" val="63939953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531936"/>
            <a:ext cx="9745663" cy="4351338"/>
          </a:xfrm>
          <a:prstGeom prst="rect">
            <a:avLst/>
          </a:prstGeom>
        </p:spPr>
        <p:txBody>
          <a:bodyPr>
            <a:normAutofit/>
          </a:bodyPr>
          <a:lstStyle/>
          <a:p>
            <a:r>
              <a:rPr lang="en-US" sz="2000" b="1" dirty="0"/>
              <a:t>Number of successful and failure mission outcomes:</a:t>
            </a:r>
          </a:p>
          <a:p>
            <a:endParaRPr lang="en-US" sz="2000" b="1" dirty="0"/>
          </a:p>
          <a:p>
            <a:endParaRPr lang="en-US" sz="2000" b="1" dirty="0"/>
          </a:p>
          <a:p>
            <a:endParaRPr lang="en-US" sz="2000" b="1" dirty="0"/>
          </a:p>
          <a:p>
            <a:endParaRPr lang="en-US" sz="2000" b="1" dirty="0"/>
          </a:p>
          <a:p>
            <a:r>
              <a:rPr lang="en-US" sz="2000" b="1" dirty="0"/>
              <a:t>Grouping mission outcomes and counting records for each group led us to the summary above.</a:t>
            </a:r>
          </a:p>
          <a:p>
            <a:endParaRPr lang="en-US" sz="1800" b="0" i="0" u="none" strike="noStrike" baseline="0" dirty="0">
              <a:solidFill>
                <a:srgbClr val="292929"/>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e 5">
            <a:extLst>
              <a:ext uri="{FF2B5EF4-FFF2-40B4-BE49-F238E27FC236}">
                <a16:creationId xmlns:a16="http://schemas.microsoft.com/office/drawing/2014/main" id="{1C8B69D0-2C21-1FE0-48D7-15A2784D4DA7}"/>
              </a:ext>
            </a:extLst>
          </p:cNvPr>
          <p:cNvGraphicFramePr>
            <a:graphicFrameLocks noGrp="1"/>
          </p:cNvGraphicFramePr>
          <p:nvPr>
            <p:extLst>
              <p:ext uri="{D42A27DB-BD31-4B8C-83A1-F6EECF244321}">
                <p14:modId xmlns:p14="http://schemas.microsoft.com/office/powerpoint/2010/main" val="4205340442"/>
              </p:ext>
            </p:extLst>
          </p:nvPr>
        </p:nvGraphicFramePr>
        <p:xfrm>
          <a:off x="1473201" y="2306638"/>
          <a:ext cx="5415279" cy="1097280"/>
        </p:xfrm>
        <a:graphic>
          <a:graphicData uri="http://schemas.openxmlformats.org/drawingml/2006/table">
            <a:tbl>
              <a:tblPr>
                <a:tableStyleId>{69CF1AB2-1976-4502-BF36-3FF5EA218861}</a:tableStyleId>
              </a:tblPr>
              <a:tblGrid>
                <a:gridCol w="2691841">
                  <a:extLst>
                    <a:ext uri="{9D8B030D-6E8A-4147-A177-3AD203B41FA5}">
                      <a16:colId xmlns:a16="http://schemas.microsoft.com/office/drawing/2014/main" val="3899815734"/>
                    </a:ext>
                  </a:extLst>
                </a:gridCol>
                <a:gridCol w="2723438">
                  <a:extLst>
                    <a:ext uri="{9D8B030D-6E8A-4147-A177-3AD203B41FA5}">
                      <a16:colId xmlns:a16="http://schemas.microsoft.com/office/drawing/2014/main" val="788081296"/>
                    </a:ext>
                  </a:extLst>
                </a:gridCol>
              </a:tblGrid>
              <a:tr h="0">
                <a:tc>
                  <a:txBody>
                    <a:bodyPr/>
                    <a:lstStyle/>
                    <a:p>
                      <a:pPr marL="0" algn="ctr" defTabSz="914400" rtl="0" eaLnBrk="1" fontAlgn="ctr" latinLnBrk="0" hangingPunct="1"/>
                      <a:r>
                        <a:rPr lang="en-US" sz="1800" b="1" kern="1200" dirty="0" err="1">
                          <a:solidFill>
                            <a:schemeClr val="dk1"/>
                          </a:solidFill>
                          <a:effectLst/>
                        </a:rPr>
                        <a:t>Missions_outcome</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800" b="1" kern="1200">
                          <a:solidFill>
                            <a:schemeClr val="dk1"/>
                          </a:solidFill>
                          <a:effectLst/>
                        </a:rPr>
                        <a:t>count</a:t>
                      </a:r>
                      <a:endParaRPr lang="en-US" sz="1800" b="1" kern="1200">
                        <a:solidFill>
                          <a:schemeClr val="dk1"/>
                        </a:solidFill>
                        <a:effectLst/>
                        <a:latin typeface="+mn-lt"/>
                        <a:ea typeface="+mn-ea"/>
                        <a:cs typeface="+mn-cs"/>
                      </a:endParaRPr>
                    </a:p>
                  </a:txBody>
                  <a:tcPr anchor="ctr"/>
                </a:tc>
                <a:extLst>
                  <a:ext uri="{0D108BD9-81ED-4DB2-BD59-A6C34878D82A}">
                    <a16:rowId xmlns:a16="http://schemas.microsoft.com/office/drawing/2014/main" val="1155626758"/>
                  </a:ext>
                </a:extLst>
              </a:tr>
              <a:tr h="0">
                <a:tc>
                  <a:txBody>
                    <a:bodyPr/>
                    <a:lstStyle/>
                    <a:p>
                      <a:pPr marL="0" algn="ctr" defTabSz="914400" rtl="0" eaLnBrk="1" fontAlgn="ctr" latinLnBrk="0" hangingPunct="1"/>
                      <a:r>
                        <a:rPr lang="en-US" sz="1800" b="1" kern="1200" dirty="0">
                          <a:solidFill>
                            <a:schemeClr val="dk1"/>
                          </a:solidFill>
                          <a:effectLst/>
                        </a:rPr>
                        <a:t>Failure</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IL" sz="1800" b="1" kern="1200" dirty="0">
                          <a:solidFill>
                            <a:schemeClr val="dk1"/>
                          </a:solidFill>
                          <a:effectLst/>
                        </a:rPr>
                        <a:t>1</a:t>
                      </a:r>
                      <a:endParaRPr lang="en-IL" sz="1800" b="1"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802906720"/>
                  </a:ext>
                </a:extLst>
              </a:tr>
              <a:tr h="0">
                <a:tc>
                  <a:txBody>
                    <a:bodyPr/>
                    <a:lstStyle/>
                    <a:p>
                      <a:pPr marL="0" algn="ctr" defTabSz="914400" rtl="0" eaLnBrk="1" fontAlgn="ctr" latinLnBrk="0" hangingPunct="1"/>
                      <a:r>
                        <a:rPr lang="en-US" sz="1800" b="1" kern="1200" dirty="0">
                          <a:solidFill>
                            <a:schemeClr val="dk1"/>
                          </a:solidFill>
                          <a:effectLst/>
                        </a:rPr>
                        <a:t>Success</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IL" sz="1800" b="1" kern="1200" dirty="0">
                          <a:solidFill>
                            <a:schemeClr val="dk1"/>
                          </a:solidFill>
                          <a:effectLst/>
                        </a:rPr>
                        <a:t>100</a:t>
                      </a:r>
                      <a:endParaRPr lang="en-IL" sz="1800" b="1"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820574858"/>
                  </a:ext>
                </a:extLst>
              </a:tr>
            </a:tbl>
          </a:graphicData>
        </a:graphic>
      </p:graphicFrame>
      <p:pic>
        <p:nvPicPr>
          <p:cNvPr id="8" name="Picture 7">
            <a:extLst>
              <a:ext uri="{FF2B5EF4-FFF2-40B4-BE49-F238E27FC236}">
                <a16:creationId xmlns:a16="http://schemas.microsoft.com/office/drawing/2014/main" id="{49C2B71C-32CB-05AA-8530-00ABCBF83A4C}"/>
              </a:ext>
            </a:extLst>
          </p:cNvPr>
          <p:cNvPicPr>
            <a:picLocks noChangeAspect="1"/>
          </p:cNvPicPr>
          <p:nvPr/>
        </p:nvPicPr>
        <p:blipFill>
          <a:blip r:embed="rId3"/>
          <a:stretch>
            <a:fillRect/>
          </a:stretch>
        </p:blipFill>
        <p:spPr>
          <a:xfrm>
            <a:off x="2959916" y="4748605"/>
            <a:ext cx="4590208" cy="1697840"/>
          </a:xfrm>
          <a:prstGeom prst="rect">
            <a:avLst/>
          </a:prstGeom>
        </p:spPr>
      </p:pic>
    </p:spTree>
    <p:extLst>
      <p:ext uri="{BB962C8B-B14F-4D97-AF65-F5344CB8AC3E}">
        <p14:creationId xmlns:p14="http://schemas.microsoft.com/office/powerpoint/2010/main" val="175697264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1141413" y="6185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chemeClr val="tx1"/>
                </a:solidFill>
                <a:latin typeface="+mj-lt"/>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9518" y="5660776"/>
            <a:ext cx="584911" cy="276966"/>
          </a:xfrm>
        </p:spPr>
        <p:txBody>
          <a:bodyPr/>
          <a:lstStyle/>
          <a:p>
            <a:pPr defTabSz="685800">
              <a:spcAft>
                <a:spcPts val="600"/>
              </a:spcAft>
            </a:pPr>
            <a:fld id="{5075537C-CA84-1446-933C-8E9D027F9201}" type="slidenum">
              <a:rPr lang="en-US" sz="788" kern="1200">
                <a:solidFill>
                  <a:schemeClr val="tx1">
                    <a:tint val="75000"/>
                  </a:schemeClr>
                </a:solidFill>
                <a:latin typeface="+mn-lt"/>
                <a:ea typeface="+mn-ea"/>
                <a:cs typeface="+mn-cs"/>
              </a:rPr>
              <a:pPr defTabSz="685800">
                <a:spcAft>
                  <a:spcPts val="600"/>
                </a:spcAft>
              </a:pPr>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7680" y="1778794"/>
            <a:ext cx="7391400" cy="3300412"/>
          </a:xfrm>
          <a:prstGeom prst="rect">
            <a:avLst/>
          </a:prstGeom>
        </p:spPr>
        <p:txBody>
          <a:bodyPr>
            <a:normAutofit/>
          </a:bodyPr>
          <a:lstStyle/>
          <a:p>
            <a:pPr marL="171450" indent="-171450" defTabSz="685800">
              <a:spcBef>
                <a:spcPts val="750"/>
              </a:spcBef>
            </a:pPr>
            <a:endParaRPr lang="en-IL" sz="1350" kern="1200" dirty="0">
              <a:solidFill>
                <a:srgbClr val="000000"/>
              </a:solidFill>
              <a:latin typeface="Abadi" panose="020B0604020104020204" pitchFamily="34" charset="0"/>
              <a:ea typeface="+mn-ea"/>
              <a:cs typeface="+mn-cs"/>
            </a:endParaRPr>
          </a:p>
          <a:p>
            <a:pPr marL="171450" indent="-171450" defTabSz="685800">
              <a:spcBef>
                <a:spcPts val="750"/>
              </a:spcBef>
            </a:pPr>
            <a:r>
              <a:rPr lang="en-US" sz="2000" b="1" dirty="0"/>
              <a:t>Boosters which have carried the maximum payload mass</a:t>
            </a:r>
          </a:p>
          <a:p>
            <a:pPr marL="171450" indent="-171450" defTabSz="685800">
              <a:spcBef>
                <a:spcPts val="750"/>
              </a:spcBef>
            </a:pPr>
            <a:endParaRPr lang="en-US" sz="2000" b="1" dirty="0"/>
          </a:p>
          <a:p>
            <a:pPr marL="171450" indent="-171450" defTabSz="685800">
              <a:spcBef>
                <a:spcPts val="750"/>
              </a:spcBef>
            </a:pPr>
            <a:r>
              <a:rPr lang="en-US" sz="2000" b="1" dirty="0"/>
              <a:t>These are the boosters which have carried the maximum payload mass registered in the dataset.</a:t>
            </a:r>
          </a:p>
          <a:p>
            <a:endParaRPr lang="en-US" sz="1800" b="0" i="0" u="none" strike="noStrike" baseline="0" dirty="0">
              <a:solidFill>
                <a:srgbClr val="292929"/>
              </a:solidFill>
              <a:latin typeface="Abadi" panose="020B0604020104020204" pitchFamily="34" charset="0"/>
            </a:endParaRPr>
          </a:p>
        </p:txBody>
      </p:sp>
      <p:graphicFrame>
        <p:nvGraphicFramePr>
          <p:cNvPr id="2" name="Table 1">
            <a:extLst>
              <a:ext uri="{FF2B5EF4-FFF2-40B4-BE49-F238E27FC236}">
                <a16:creationId xmlns:a16="http://schemas.microsoft.com/office/drawing/2014/main" id="{40747D53-73C3-76E7-A9AA-A753BF6FC2D8}"/>
              </a:ext>
            </a:extLst>
          </p:cNvPr>
          <p:cNvGraphicFramePr>
            <a:graphicFrameLocks noGrp="1"/>
          </p:cNvGraphicFramePr>
          <p:nvPr>
            <p:extLst>
              <p:ext uri="{D42A27DB-BD31-4B8C-83A1-F6EECF244321}">
                <p14:modId xmlns:p14="http://schemas.microsoft.com/office/powerpoint/2010/main" val="205842502"/>
              </p:ext>
            </p:extLst>
          </p:nvPr>
        </p:nvGraphicFramePr>
        <p:xfrm>
          <a:off x="7879080" y="1537765"/>
          <a:ext cx="4188710" cy="4725910"/>
        </p:xfrm>
        <a:graphic>
          <a:graphicData uri="http://schemas.openxmlformats.org/drawingml/2006/table">
            <a:tbl>
              <a:tblPr>
                <a:tableStyleId>{69CF1AB2-1976-4502-BF36-3FF5EA218861}</a:tableStyleId>
              </a:tblPr>
              <a:tblGrid>
                <a:gridCol w="2094355">
                  <a:extLst>
                    <a:ext uri="{9D8B030D-6E8A-4147-A177-3AD203B41FA5}">
                      <a16:colId xmlns:a16="http://schemas.microsoft.com/office/drawing/2014/main" val="3644281920"/>
                    </a:ext>
                  </a:extLst>
                </a:gridCol>
                <a:gridCol w="2094355">
                  <a:extLst>
                    <a:ext uri="{9D8B030D-6E8A-4147-A177-3AD203B41FA5}">
                      <a16:colId xmlns:a16="http://schemas.microsoft.com/office/drawing/2014/main" val="171390686"/>
                    </a:ext>
                  </a:extLst>
                </a:gridCol>
              </a:tblGrid>
              <a:tr h="272439">
                <a:tc>
                  <a:txBody>
                    <a:bodyPr/>
                    <a:lstStyle/>
                    <a:p>
                      <a:pPr marL="0" algn="ctr" defTabSz="914400" rtl="0" eaLnBrk="1" fontAlgn="ctr" latinLnBrk="0" hangingPunct="1"/>
                      <a:r>
                        <a:rPr lang="en-US" sz="1800" b="1" kern="1200" dirty="0" err="1">
                          <a:solidFill>
                            <a:schemeClr val="dk1"/>
                          </a:solidFill>
                          <a:effectLst/>
                        </a:rPr>
                        <a:t>Booster_Version</a:t>
                      </a:r>
                      <a:endParaRPr lang="en-US" sz="1800" b="1" kern="1200" dirty="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US" sz="1800" b="1" kern="1200" dirty="0">
                          <a:solidFill>
                            <a:schemeClr val="dk1"/>
                          </a:solidFill>
                          <a:effectLst/>
                        </a:rPr>
                        <a:t>PAYLOAD_MASS__KG_</a:t>
                      </a:r>
                      <a:endParaRPr lang="en-US" sz="1800" b="1" kern="1200" dirty="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4137415436"/>
                  </a:ext>
                </a:extLst>
              </a:tr>
              <a:tr h="272439">
                <a:tc>
                  <a:txBody>
                    <a:bodyPr/>
                    <a:lstStyle/>
                    <a:p>
                      <a:pPr marL="0" algn="ctr" defTabSz="914400" rtl="0" eaLnBrk="1" fontAlgn="ctr" latinLnBrk="0" hangingPunct="1"/>
                      <a:r>
                        <a:rPr lang="en-US" sz="1800" b="1" kern="1200" dirty="0">
                          <a:solidFill>
                            <a:schemeClr val="dk1"/>
                          </a:solidFill>
                          <a:effectLst/>
                        </a:rPr>
                        <a:t>F9 B5 B1048.4</a:t>
                      </a:r>
                      <a:endParaRPr lang="en-US" sz="1800" b="1" kern="1200" dirty="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dirty="0">
                          <a:solidFill>
                            <a:schemeClr val="dk1"/>
                          </a:solidFill>
                          <a:effectLst/>
                        </a:rPr>
                        <a:t>15600</a:t>
                      </a:r>
                      <a:endParaRPr lang="en-IL" sz="1800" b="1" kern="1200" dirty="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928350183"/>
                  </a:ext>
                </a:extLst>
              </a:tr>
              <a:tr h="272439">
                <a:tc>
                  <a:txBody>
                    <a:bodyPr/>
                    <a:lstStyle/>
                    <a:p>
                      <a:pPr marL="0" algn="ctr" defTabSz="914400" rtl="0" eaLnBrk="1" fontAlgn="ctr" latinLnBrk="0" hangingPunct="1"/>
                      <a:r>
                        <a:rPr lang="en-US" sz="1800" b="1" kern="1200" dirty="0">
                          <a:solidFill>
                            <a:schemeClr val="dk1"/>
                          </a:solidFill>
                          <a:effectLst/>
                        </a:rPr>
                        <a:t>F9 B5 B1049.4</a:t>
                      </a:r>
                      <a:endParaRPr lang="en-US" sz="1800" b="1" kern="1200" dirty="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a:solidFill>
                            <a:schemeClr val="dk1"/>
                          </a:solidFill>
                          <a:effectLst/>
                        </a:rPr>
                        <a:t>15600</a:t>
                      </a:r>
                      <a:endParaRPr lang="en-IL" sz="1800" b="1" kern="120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1275648783"/>
                  </a:ext>
                </a:extLst>
              </a:tr>
              <a:tr h="272439">
                <a:tc>
                  <a:txBody>
                    <a:bodyPr/>
                    <a:lstStyle/>
                    <a:p>
                      <a:pPr marL="0" algn="ctr" defTabSz="914400" rtl="0" eaLnBrk="1" fontAlgn="ctr" latinLnBrk="0" hangingPunct="1"/>
                      <a:r>
                        <a:rPr lang="en-US" sz="1800" b="1" kern="1200" dirty="0">
                          <a:solidFill>
                            <a:schemeClr val="dk1"/>
                          </a:solidFill>
                          <a:effectLst/>
                        </a:rPr>
                        <a:t>F9 B5 B1051.3</a:t>
                      </a:r>
                      <a:endParaRPr lang="en-US" sz="1800" b="1" kern="1200" dirty="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a:solidFill>
                            <a:schemeClr val="dk1"/>
                          </a:solidFill>
                          <a:effectLst/>
                        </a:rPr>
                        <a:t>15600</a:t>
                      </a:r>
                      <a:endParaRPr lang="en-IL" sz="1800" b="1" kern="120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3079392790"/>
                  </a:ext>
                </a:extLst>
              </a:tr>
              <a:tr h="272439">
                <a:tc>
                  <a:txBody>
                    <a:bodyPr/>
                    <a:lstStyle/>
                    <a:p>
                      <a:pPr marL="0" algn="ctr" defTabSz="914400" rtl="0" eaLnBrk="1" fontAlgn="ctr" latinLnBrk="0" hangingPunct="1"/>
                      <a:r>
                        <a:rPr lang="en-US" sz="1800" b="1" kern="1200" dirty="0">
                          <a:solidFill>
                            <a:schemeClr val="dk1"/>
                          </a:solidFill>
                          <a:effectLst/>
                        </a:rPr>
                        <a:t>F9 B5 B1056.4</a:t>
                      </a:r>
                      <a:endParaRPr lang="en-US" sz="1800" b="1" kern="1200" dirty="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a:solidFill>
                            <a:schemeClr val="dk1"/>
                          </a:solidFill>
                          <a:effectLst/>
                        </a:rPr>
                        <a:t>15600</a:t>
                      </a:r>
                      <a:endParaRPr lang="en-IL" sz="1800" b="1" kern="120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3971310640"/>
                  </a:ext>
                </a:extLst>
              </a:tr>
              <a:tr h="0">
                <a:tc>
                  <a:txBody>
                    <a:bodyPr/>
                    <a:lstStyle/>
                    <a:p>
                      <a:pPr marL="0" algn="ctr" defTabSz="914400" rtl="0" eaLnBrk="1" fontAlgn="ctr" latinLnBrk="0" hangingPunct="1"/>
                      <a:r>
                        <a:rPr lang="en-US" sz="1800" b="1" kern="1200" dirty="0">
                          <a:solidFill>
                            <a:schemeClr val="dk1"/>
                          </a:solidFill>
                          <a:effectLst/>
                        </a:rPr>
                        <a:t>F9 B5 B1048.5</a:t>
                      </a:r>
                      <a:endParaRPr lang="en-US" sz="1800" b="1" kern="1200" dirty="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a:solidFill>
                            <a:schemeClr val="dk1"/>
                          </a:solidFill>
                          <a:effectLst/>
                        </a:rPr>
                        <a:t>15600</a:t>
                      </a:r>
                      <a:endParaRPr lang="en-IL" sz="1800" b="1" kern="120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1429363412"/>
                  </a:ext>
                </a:extLst>
              </a:tr>
              <a:tr h="272439">
                <a:tc>
                  <a:txBody>
                    <a:bodyPr/>
                    <a:lstStyle/>
                    <a:p>
                      <a:pPr marL="0" algn="ctr" defTabSz="914400" rtl="0" eaLnBrk="1" fontAlgn="ctr" latinLnBrk="0" hangingPunct="1"/>
                      <a:r>
                        <a:rPr lang="en-US" sz="1800" b="1" kern="1200">
                          <a:solidFill>
                            <a:schemeClr val="dk1"/>
                          </a:solidFill>
                          <a:effectLst/>
                        </a:rPr>
                        <a:t>F9 B5 B1051.4</a:t>
                      </a:r>
                      <a:endParaRPr lang="en-US" sz="1800" b="1" kern="120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dirty="0">
                          <a:solidFill>
                            <a:schemeClr val="dk1"/>
                          </a:solidFill>
                          <a:effectLst/>
                        </a:rPr>
                        <a:t>15600</a:t>
                      </a:r>
                      <a:endParaRPr lang="en-IL" sz="1800" b="1" kern="1200" dirty="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2764171874"/>
                  </a:ext>
                </a:extLst>
              </a:tr>
              <a:tr h="272439">
                <a:tc>
                  <a:txBody>
                    <a:bodyPr/>
                    <a:lstStyle/>
                    <a:p>
                      <a:pPr marL="0" algn="ctr" defTabSz="914400" rtl="0" eaLnBrk="1" fontAlgn="ctr" latinLnBrk="0" hangingPunct="1"/>
                      <a:r>
                        <a:rPr lang="en-US" sz="1800" b="1" kern="1200" dirty="0">
                          <a:solidFill>
                            <a:schemeClr val="dk1"/>
                          </a:solidFill>
                          <a:effectLst/>
                        </a:rPr>
                        <a:t>F9 B5 B1049.5</a:t>
                      </a:r>
                      <a:endParaRPr lang="en-US" sz="1800" b="1" kern="1200" dirty="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dirty="0">
                          <a:solidFill>
                            <a:schemeClr val="dk1"/>
                          </a:solidFill>
                          <a:effectLst/>
                        </a:rPr>
                        <a:t>15600</a:t>
                      </a:r>
                      <a:endParaRPr lang="en-IL" sz="1800" b="1" kern="1200" dirty="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1663609972"/>
                  </a:ext>
                </a:extLst>
              </a:tr>
              <a:tr h="272439">
                <a:tc>
                  <a:txBody>
                    <a:bodyPr/>
                    <a:lstStyle/>
                    <a:p>
                      <a:pPr marL="0" algn="ctr" defTabSz="914400" rtl="0" eaLnBrk="1" fontAlgn="ctr" latinLnBrk="0" hangingPunct="1"/>
                      <a:r>
                        <a:rPr lang="en-US" sz="1800" b="1" kern="1200">
                          <a:solidFill>
                            <a:schemeClr val="dk1"/>
                          </a:solidFill>
                          <a:effectLst/>
                        </a:rPr>
                        <a:t>F9 B5 B1060.2</a:t>
                      </a:r>
                      <a:endParaRPr lang="en-US" sz="1800" b="1" kern="120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dirty="0">
                          <a:solidFill>
                            <a:schemeClr val="dk1"/>
                          </a:solidFill>
                          <a:effectLst/>
                        </a:rPr>
                        <a:t>15600</a:t>
                      </a:r>
                      <a:endParaRPr lang="en-IL" sz="1800" b="1" kern="1200" dirty="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182599205"/>
                  </a:ext>
                </a:extLst>
              </a:tr>
              <a:tr h="272439">
                <a:tc>
                  <a:txBody>
                    <a:bodyPr/>
                    <a:lstStyle/>
                    <a:p>
                      <a:pPr marL="0" algn="ctr" defTabSz="914400" rtl="0" eaLnBrk="1" fontAlgn="ctr" latinLnBrk="0" hangingPunct="1"/>
                      <a:r>
                        <a:rPr lang="en-US" sz="1800" b="1" kern="1200">
                          <a:solidFill>
                            <a:schemeClr val="dk1"/>
                          </a:solidFill>
                          <a:effectLst/>
                        </a:rPr>
                        <a:t>F9 B5 B1058.3</a:t>
                      </a:r>
                      <a:endParaRPr lang="en-US" sz="1800" b="1" kern="120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dirty="0">
                          <a:solidFill>
                            <a:schemeClr val="dk1"/>
                          </a:solidFill>
                          <a:effectLst/>
                        </a:rPr>
                        <a:t>15600</a:t>
                      </a:r>
                      <a:endParaRPr lang="en-IL" sz="1800" b="1" kern="1200" dirty="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131334198"/>
                  </a:ext>
                </a:extLst>
              </a:tr>
              <a:tr h="272439">
                <a:tc>
                  <a:txBody>
                    <a:bodyPr/>
                    <a:lstStyle/>
                    <a:p>
                      <a:pPr marL="0" algn="ctr" defTabSz="914400" rtl="0" eaLnBrk="1" fontAlgn="ctr" latinLnBrk="0" hangingPunct="1"/>
                      <a:r>
                        <a:rPr lang="en-US" sz="1800" b="1" kern="1200">
                          <a:solidFill>
                            <a:schemeClr val="dk1"/>
                          </a:solidFill>
                          <a:effectLst/>
                        </a:rPr>
                        <a:t>F9 B5 B1051.6</a:t>
                      </a:r>
                      <a:endParaRPr lang="en-US" sz="1800" b="1" kern="120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dirty="0">
                          <a:solidFill>
                            <a:schemeClr val="dk1"/>
                          </a:solidFill>
                          <a:effectLst/>
                        </a:rPr>
                        <a:t>15600</a:t>
                      </a:r>
                      <a:endParaRPr lang="en-IL" sz="1800" b="1" kern="1200" dirty="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2716528734"/>
                  </a:ext>
                </a:extLst>
              </a:tr>
              <a:tr h="272439">
                <a:tc>
                  <a:txBody>
                    <a:bodyPr/>
                    <a:lstStyle/>
                    <a:p>
                      <a:pPr marL="0" algn="ctr" defTabSz="914400" rtl="0" eaLnBrk="1" fontAlgn="ctr" latinLnBrk="0" hangingPunct="1"/>
                      <a:r>
                        <a:rPr lang="en-US" sz="1800" b="1" kern="1200">
                          <a:solidFill>
                            <a:schemeClr val="dk1"/>
                          </a:solidFill>
                          <a:effectLst/>
                        </a:rPr>
                        <a:t>F9 B5 B1060.3</a:t>
                      </a:r>
                      <a:endParaRPr lang="en-US" sz="1800" b="1" kern="120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dirty="0">
                          <a:solidFill>
                            <a:schemeClr val="dk1"/>
                          </a:solidFill>
                          <a:effectLst/>
                        </a:rPr>
                        <a:t>15600</a:t>
                      </a:r>
                      <a:endParaRPr lang="en-IL" sz="1800" b="1" kern="1200" dirty="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912934763"/>
                  </a:ext>
                </a:extLst>
              </a:tr>
              <a:tr h="272439">
                <a:tc>
                  <a:txBody>
                    <a:bodyPr/>
                    <a:lstStyle/>
                    <a:p>
                      <a:pPr marL="0" algn="ctr" defTabSz="914400" rtl="0" eaLnBrk="1" fontAlgn="ctr" latinLnBrk="0" hangingPunct="1"/>
                      <a:r>
                        <a:rPr lang="en-US" sz="1800" b="1" kern="1200">
                          <a:solidFill>
                            <a:schemeClr val="dk1"/>
                          </a:solidFill>
                          <a:effectLst/>
                        </a:rPr>
                        <a:t>F9 B5 B1049.7</a:t>
                      </a:r>
                      <a:endParaRPr lang="en-US" sz="1800" b="1" kern="1200">
                        <a:solidFill>
                          <a:schemeClr val="dk1"/>
                        </a:solidFill>
                        <a:effectLst/>
                        <a:latin typeface="+mn-lt"/>
                        <a:ea typeface="+mn-ea"/>
                        <a:cs typeface="+mn-cs"/>
                      </a:endParaRPr>
                    </a:p>
                  </a:txBody>
                  <a:tcPr marL="68110" marR="68110" marT="34055" marB="34055" anchor="ctr"/>
                </a:tc>
                <a:tc>
                  <a:txBody>
                    <a:bodyPr/>
                    <a:lstStyle/>
                    <a:p>
                      <a:pPr marL="0" algn="ctr" defTabSz="914400" rtl="0" eaLnBrk="1" fontAlgn="ctr" latinLnBrk="0" hangingPunct="1"/>
                      <a:r>
                        <a:rPr lang="en-IL" sz="1800" b="1" kern="1200" dirty="0">
                          <a:solidFill>
                            <a:schemeClr val="dk1"/>
                          </a:solidFill>
                          <a:effectLst/>
                        </a:rPr>
                        <a:t>15600</a:t>
                      </a:r>
                      <a:endParaRPr lang="en-IL" sz="1800" b="1" kern="1200" dirty="0">
                        <a:solidFill>
                          <a:schemeClr val="dk1"/>
                        </a:solidFill>
                        <a:effectLst/>
                        <a:latin typeface="+mn-lt"/>
                        <a:ea typeface="+mn-ea"/>
                        <a:cs typeface="+mn-cs"/>
                      </a:endParaRPr>
                    </a:p>
                  </a:txBody>
                  <a:tcPr marL="68110" marR="68110" marT="34055" marB="34055" anchor="ctr"/>
                </a:tc>
                <a:extLst>
                  <a:ext uri="{0D108BD9-81ED-4DB2-BD59-A6C34878D82A}">
                    <a16:rowId xmlns:a16="http://schemas.microsoft.com/office/drawing/2014/main" val="3371482370"/>
                  </a:ext>
                </a:extLst>
              </a:tr>
            </a:tbl>
          </a:graphicData>
        </a:graphic>
      </p:graphicFrame>
      <p:pic>
        <p:nvPicPr>
          <p:cNvPr id="7" name="Picture 6">
            <a:extLst>
              <a:ext uri="{FF2B5EF4-FFF2-40B4-BE49-F238E27FC236}">
                <a16:creationId xmlns:a16="http://schemas.microsoft.com/office/drawing/2014/main" id="{C9C5EB2E-027B-CEFE-2AAD-1F5E807E3C32}"/>
              </a:ext>
            </a:extLst>
          </p:cNvPr>
          <p:cNvPicPr>
            <a:picLocks noChangeAspect="1"/>
          </p:cNvPicPr>
          <p:nvPr/>
        </p:nvPicPr>
        <p:blipFill>
          <a:blip r:embed="rId3"/>
          <a:stretch>
            <a:fillRect/>
          </a:stretch>
        </p:blipFill>
        <p:spPr>
          <a:xfrm>
            <a:off x="1329754" y="4297704"/>
            <a:ext cx="5339703" cy="931760"/>
          </a:xfrm>
          <a:prstGeom prst="rect">
            <a:avLst/>
          </a:prstGeom>
        </p:spPr>
      </p:pic>
    </p:spTree>
    <p:extLst>
      <p:ext uri="{BB962C8B-B14F-4D97-AF65-F5344CB8AC3E}">
        <p14:creationId xmlns:p14="http://schemas.microsoft.com/office/powerpoint/2010/main" val="356664639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46480" y="1717338"/>
            <a:ext cx="9745663" cy="4351338"/>
          </a:xfrm>
          <a:prstGeom prst="rect">
            <a:avLst/>
          </a:prstGeom>
        </p:spPr>
        <p:txBody>
          <a:bodyPr lIns="91440" tIns="45720" rIns="91440" bIns="45720" anchor="t">
            <a:normAutofit/>
          </a:bodyPr>
          <a:lstStyle/>
          <a:p>
            <a:pPr algn="l"/>
            <a:r>
              <a:rPr lang="en-US" sz="1800" b="1" dirty="0"/>
              <a:t>List the records which will display the month names, failure </a:t>
            </a:r>
            <a:r>
              <a:rPr lang="en-US" sz="1800" b="1" dirty="0" err="1"/>
              <a:t>landing_outcomes</a:t>
            </a:r>
            <a:r>
              <a:rPr lang="en-US" sz="1800" b="1" dirty="0"/>
              <a:t> in drone ship ,booster versions, </a:t>
            </a:r>
            <a:r>
              <a:rPr lang="en-US" sz="1800" b="1" dirty="0" err="1"/>
              <a:t>launch_site</a:t>
            </a:r>
            <a:r>
              <a:rPr lang="en-US" sz="1800" b="1" dirty="0"/>
              <a:t> for the months in year 2015.</a:t>
            </a:r>
          </a:p>
          <a:p>
            <a:pPr>
              <a:lnSpc>
                <a:spcPct val="100000"/>
              </a:lnSpc>
              <a:spcBef>
                <a:spcPts val="1400"/>
              </a:spcBef>
            </a:pPr>
            <a:endParaRPr lang="en-US" sz="1800" b="1" dirty="0"/>
          </a:p>
          <a:p>
            <a:pPr>
              <a:lnSpc>
                <a:spcPct val="100000"/>
              </a:lnSpc>
              <a:spcBef>
                <a:spcPts val="1400"/>
              </a:spcBef>
            </a:pPr>
            <a:endParaRPr lang="en-US" sz="1800" b="1" dirty="0"/>
          </a:p>
          <a:p>
            <a:pPr algn="l"/>
            <a:endParaRPr lang="en-IL" sz="1800" b="1" dirty="0"/>
          </a:p>
          <a:p>
            <a:r>
              <a:rPr lang="en-US" sz="1800" b="1" dirty="0"/>
              <a:t>The list above has the only two occurrences.</a:t>
            </a:r>
          </a:p>
          <a:p>
            <a:endParaRPr lang="en-US" sz="1800" b="0" i="0" u="none" strike="noStrike" baseline="0" dirty="0">
              <a:solidFill>
                <a:srgbClr val="292929"/>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3025531" y="47378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441CB8CA-003F-AE9B-14E2-718F4BFEC32F}"/>
              </a:ext>
            </a:extLst>
          </p:cNvPr>
          <p:cNvGraphicFramePr>
            <a:graphicFrameLocks noGrp="1"/>
          </p:cNvGraphicFramePr>
          <p:nvPr>
            <p:extLst>
              <p:ext uri="{D42A27DB-BD31-4B8C-83A1-F6EECF244321}">
                <p14:modId xmlns:p14="http://schemas.microsoft.com/office/powerpoint/2010/main" val="4101268693"/>
              </p:ext>
            </p:extLst>
          </p:nvPr>
        </p:nvGraphicFramePr>
        <p:xfrm>
          <a:off x="1399857" y="2706103"/>
          <a:ext cx="9099868" cy="731520"/>
        </p:xfrm>
        <a:graphic>
          <a:graphicData uri="http://schemas.openxmlformats.org/drawingml/2006/table">
            <a:tbl>
              <a:tblPr>
                <a:tableStyleId>{69CF1AB2-1976-4502-BF36-3FF5EA218861}</a:tableStyleId>
              </a:tblPr>
              <a:tblGrid>
                <a:gridCol w="1611947">
                  <a:extLst>
                    <a:ext uri="{9D8B030D-6E8A-4147-A177-3AD203B41FA5}">
                      <a16:colId xmlns:a16="http://schemas.microsoft.com/office/drawing/2014/main" val="2816069496"/>
                    </a:ext>
                  </a:extLst>
                </a:gridCol>
                <a:gridCol w="2326640">
                  <a:extLst>
                    <a:ext uri="{9D8B030D-6E8A-4147-A177-3AD203B41FA5}">
                      <a16:colId xmlns:a16="http://schemas.microsoft.com/office/drawing/2014/main" val="1103043207"/>
                    </a:ext>
                  </a:extLst>
                </a:gridCol>
                <a:gridCol w="2458720">
                  <a:extLst>
                    <a:ext uri="{9D8B030D-6E8A-4147-A177-3AD203B41FA5}">
                      <a16:colId xmlns:a16="http://schemas.microsoft.com/office/drawing/2014/main" val="2148505645"/>
                    </a:ext>
                  </a:extLst>
                </a:gridCol>
                <a:gridCol w="2702561">
                  <a:extLst>
                    <a:ext uri="{9D8B030D-6E8A-4147-A177-3AD203B41FA5}">
                      <a16:colId xmlns:a16="http://schemas.microsoft.com/office/drawing/2014/main" val="1789239495"/>
                    </a:ext>
                  </a:extLst>
                </a:gridCol>
              </a:tblGrid>
              <a:tr h="0">
                <a:tc>
                  <a:txBody>
                    <a:bodyPr/>
                    <a:lstStyle/>
                    <a:p>
                      <a:pPr marL="0" algn="ctr" defTabSz="914400" rtl="0" eaLnBrk="1" fontAlgn="ctr" latinLnBrk="0" hangingPunct="1"/>
                      <a:r>
                        <a:rPr lang="en-US" sz="1800" b="1" kern="1200" dirty="0">
                          <a:solidFill>
                            <a:schemeClr val="dk1"/>
                          </a:solidFill>
                          <a:effectLst/>
                        </a:rPr>
                        <a:t>month</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800" b="1" kern="1200" dirty="0" err="1">
                          <a:solidFill>
                            <a:schemeClr val="dk1"/>
                          </a:solidFill>
                          <a:effectLst/>
                        </a:rPr>
                        <a:t>Launch_Site</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800" b="1" kern="1200" dirty="0" err="1">
                          <a:solidFill>
                            <a:schemeClr val="dk1"/>
                          </a:solidFill>
                          <a:effectLst/>
                        </a:rPr>
                        <a:t>Booster_Version</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800" b="1" kern="1200">
                          <a:solidFill>
                            <a:schemeClr val="dk1"/>
                          </a:solidFill>
                          <a:effectLst/>
                        </a:rPr>
                        <a:t>Landing__Outcome</a:t>
                      </a:r>
                      <a:endParaRPr lang="en-US" sz="1800" b="1" kern="1200">
                        <a:solidFill>
                          <a:schemeClr val="dk1"/>
                        </a:solidFill>
                        <a:effectLst/>
                        <a:latin typeface="+mn-lt"/>
                        <a:ea typeface="+mn-ea"/>
                        <a:cs typeface="+mn-cs"/>
                      </a:endParaRPr>
                    </a:p>
                  </a:txBody>
                  <a:tcPr anchor="ctr"/>
                </a:tc>
                <a:extLst>
                  <a:ext uri="{0D108BD9-81ED-4DB2-BD59-A6C34878D82A}">
                    <a16:rowId xmlns:a16="http://schemas.microsoft.com/office/drawing/2014/main" val="2717862157"/>
                  </a:ext>
                </a:extLst>
              </a:tr>
              <a:tr h="0">
                <a:tc>
                  <a:txBody>
                    <a:bodyPr/>
                    <a:lstStyle/>
                    <a:p>
                      <a:pPr marL="0" algn="ctr" defTabSz="914400" rtl="0" eaLnBrk="1" fontAlgn="ctr" latinLnBrk="0" hangingPunct="1"/>
                      <a:r>
                        <a:rPr lang="en-IL" sz="1800" b="1" kern="1200" dirty="0">
                          <a:solidFill>
                            <a:schemeClr val="dk1"/>
                          </a:solidFill>
                          <a:effectLst/>
                        </a:rPr>
                        <a:t>06</a:t>
                      </a:r>
                      <a:endParaRPr lang="en-IL"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800" b="1" kern="1200" dirty="0">
                          <a:solidFill>
                            <a:schemeClr val="dk1"/>
                          </a:solidFill>
                          <a:effectLst/>
                        </a:rPr>
                        <a:t>CCAFS LC-40</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800" b="1" kern="1200" dirty="0">
                          <a:solidFill>
                            <a:schemeClr val="dk1"/>
                          </a:solidFill>
                          <a:effectLst/>
                        </a:rPr>
                        <a:t>F9 v1.1 B1018</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800" b="1" kern="1200" dirty="0">
                          <a:solidFill>
                            <a:schemeClr val="dk1"/>
                          </a:solidFill>
                          <a:effectLst/>
                        </a:rPr>
                        <a:t>Precluded (drone ship)</a:t>
                      </a:r>
                      <a:endParaRPr lang="en-US" sz="1800" b="1"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215735015"/>
                  </a:ext>
                </a:extLst>
              </a:tr>
            </a:tbl>
          </a:graphicData>
        </a:graphic>
      </p:graphicFrame>
      <p:pic>
        <p:nvPicPr>
          <p:cNvPr id="7" name="Picture 6">
            <a:extLst>
              <a:ext uri="{FF2B5EF4-FFF2-40B4-BE49-F238E27FC236}">
                <a16:creationId xmlns:a16="http://schemas.microsoft.com/office/drawing/2014/main" id="{E3E95822-481E-70F2-84CE-B6895389D43A}"/>
              </a:ext>
            </a:extLst>
          </p:cNvPr>
          <p:cNvPicPr>
            <a:picLocks noChangeAspect="1"/>
          </p:cNvPicPr>
          <p:nvPr/>
        </p:nvPicPr>
        <p:blipFill>
          <a:blip r:embed="rId3"/>
          <a:stretch>
            <a:fillRect/>
          </a:stretch>
        </p:blipFill>
        <p:spPr>
          <a:xfrm>
            <a:off x="5100524" y="4381620"/>
            <a:ext cx="2947877" cy="1866779"/>
          </a:xfrm>
          <a:prstGeom prst="rect">
            <a:avLst/>
          </a:prstGeom>
        </p:spPr>
      </p:pic>
    </p:spTree>
    <p:extLst>
      <p:ext uri="{BB962C8B-B14F-4D97-AF65-F5344CB8AC3E}">
        <p14:creationId xmlns:p14="http://schemas.microsoft.com/office/powerpoint/2010/main" val="139843913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168" y="1531936"/>
            <a:ext cx="9745663" cy="4351338"/>
          </a:xfrm>
          <a:prstGeom prst="rect">
            <a:avLst/>
          </a:prstGeom>
        </p:spPr>
        <p:txBody>
          <a:bodyPr lIns="91440" tIns="45720" rIns="91440" bIns="45720" anchor="t"/>
          <a:lstStyle/>
          <a:p>
            <a:pPr algn="l"/>
            <a:r>
              <a:rPr lang="en-US" sz="1800" b="1" dirty="0"/>
              <a:t>Rank the count of successful </a:t>
            </a:r>
            <a:r>
              <a:rPr lang="en-US" sz="1800" b="1" dirty="0" err="1"/>
              <a:t>landing_outcomes</a:t>
            </a:r>
            <a:r>
              <a:rPr lang="en-US" sz="1800" b="1" dirty="0"/>
              <a:t> between the date 04-06-2010 and 20-03-2017 in descending order.</a:t>
            </a:r>
          </a:p>
          <a:p>
            <a:pPr>
              <a:lnSpc>
                <a:spcPct val="100000"/>
              </a:lnSpc>
              <a:spcBef>
                <a:spcPts val="1400"/>
              </a:spcBef>
            </a:pPr>
            <a:endParaRPr lang="en-US" sz="1800" b="1" dirty="0"/>
          </a:p>
          <a:p>
            <a:pPr>
              <a:lnSpc>
                <a:spcPct val="100000"/>
              </a:lnSpc>
              <a:spcBef>
                <a:spcPts val="1400"/>
              </a:spcBef>
            </a:pPr>
            <a:endParaRPr lang="en-US" sz="1800" b="1" dirty="0"/>
          </a:p>
          <a:p>
            <a:pPr>
              <a:lnSpc>
                <a:spcPct val="100000"/>
              </a:lnSpc>
              <a:spcBef>
                <a:spcPts val="1400"/>
              </a:spcBef>
            </a:pPr>
            <a:endParaRPr lang="en-US" sz="1800" b="1" dirty="0"/>
          </a:p>
          <a:p>
            <a:pPr>
              <a:lnSpc>
                <a:spcPct val="100000"/>
              </a:lnSpc>
              <a:spcBef>
                <a:spcPts val="1400"/>
              </a:spcBef>
            </a:pPr>
            <a:endParaRPr lang="en-US" sz="1800" b="1" dirty="0"/>
          </a:p>
          <a:p>
            <a:pPr>
              <a:lnSpc>
                <a:spcPct val="100000"/>
              </a:lnSpc>
              <a:spcBef>
                <a:spcPts val="1400"/>
              </a:spcBef>
            </a:pPr>
            <a:r>
              <a:rPr lang="en-US" sz="1800" b="1" dirty="0"/>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2A1FA8CA-A439-DC8F-C60F-EDFDA4888A4D}"/>
              </a:ext>
            </a:extLst>
          </p:cNvPr>
          <p:cNvGraphicFramePr>
            <a:graphicFrameLocks noGrp="1"/>
          </p:cNvGraphicFramePr>
          <p:nvPr>
            <p:extLst>
              <p:ext uri="{D42A27DB-BD31-4B8C-83A1-F6EECF244321}">
                <p14:modId xmlns:p14="http://schemas.microsoft.com/office/powerpoint/2010/main" val="4096324570"/>
              </p:ext>
            </p:extLst>
          </p:nvPr>
        </p:nvGraphicFramePr>
        <p:xfrm>
          <a:off x="1897697" y="2364264"/>
          <a:ext cx="5950267" cy="1463040"/>
        </p:xfrm>
        <a:graphic>
          <a:graphicData uri="http://schemas.openxmlformats.org/drawingml/2006/table">
            <a:tbl>
              <a:tblPr>
                <a:tableStyleId>{69CF1AB2-1976-4502-BF36-3FF5EA218861}</a:tableStyleId>
              </a:tblPr>
              <a:tblGrid>
                <a:gridCol w="3542347">
                  <a:extLst>
                    <a:ext uri="{9D8B030D-6E8A-4147-A177-3AD203B41FA5}">
                      <a16:colId xmlns:a16="http://schemas.microsoft.com/office/drawing/2014/main" val="3216240498"/>
                    </a:ext>
                  </a:extLst>
                </a:gridCol>
                <a:gridCol w="2407920">
                  <a:extLst>
                    <a:ext uri="{9D8B030D-6E8A-4147-A177-3AD203B41FA5}">
                      <a16:colId xmlns:a16="http://schemas.microsoft.com/office/drawing/2014/main" val="474790401"/>
                    </a:ext>
                  </a:extLst>
                </a:gridCol>
              </a:tblGrid>
              <a:tr h="0">
                <a:tc>
                  <a:txBody>
                    <a:bodyPr/>
                    <a:lstStyle/>
                    <a:p>
                      <a:pPr marL="0" algn="ctr" defTabSz="914400" rtl="0" eaLnBrk="1" fontAlgn="ctr" latinLnBrk="0" hangingPunct="1"/>
                      <a:r>
                        <a:rPr lang="en-US" sz="1800" b="1" kern="1200" dirty="0" err="1">
                          <a:solidFill>
                            <a:schemeClr val="dk1"/>
                          </a:solidFill>
                          <a:effectLst/>
                        </a:rPr>
                        <a:t>anding</a:t>
                      </a:r>
                      <a:r>
                        <a:rPr lang="en-US" sz="1800" b="1" kern="1200" dirty="0">
                          <a:solidFill>
                            <a:schemeClr val="dk1"/>
                          </a:solidFill>
                          <a:effectLst/>
                        </a:rPr>
                        <a:t>__Outcome</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US" sz="1800" b="1" kern="1200">
                          <a:solidFill>
                            <a:schemeClr val="dk1"/>
                          </a:solidFill>
                          <a:effectLst/>
                        </a:rPr>
                        <a:t>Success_Count</a:t>
                      </a:r>
                      <a:endParaRPr lang="en-US" sz="1800" b="1" kern="1200">
                        <a:solidFill>
                          <a:schemeClr val="dk1"/>
                        </a:solidFill>
                        <a:effectLst/>
                        <a:latin typeface="+mn-lt"/>
                        <a:ea typeface="+mn-ea"/>
                        <a:cs typeface="+mn-cs"/>
                      </a:endParaRPr>
                    </a:p>
                  </a:txBody>
                  <a:tcPr anchor="ctr"/>
                </a:tc>
                <a:extLst>
                  <a:ext uri="{0D108BD9-81ED-4DB2-BD59-A6C34878D82A}">
                    <a16:rowId xmlns:a16="http://schemas.microsoft.com/office/drawing/2014/main" val="3174291101"/>
                  </a:ext>
                </a:extLst>
              </a:tr>
              <a:tr h="0">
                <a:tc>
                  <a:txBody>
                    <a:bodyPr/>
                    <a:lstStyle/>
                    <a:p>
                      <a:pPr marL="0" algn="ctr" defTabSz="914400" rtl="0" eaLnBrk="1" fontAlgn="ctr" latinLnBrk="0" hangingPunct="1"/>
                      <a:r>
                        <a:rPr lang="en-US" sz="1800" b="1" kern="1200" dirty="0">
                          <a:solidFill>
                            <a:schemeClr val="dk1"/>
                          </a:solidFill>
                          <a:effectLst/>
                        </a:rPr>
                        <a:t>Success</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IL" sz="1800" b="1" kern="1200">
                          <a:solidFill>
                            <a:schemeClr val="dk1"/>
                          </a:solidFill>
                          <a:effectLst/>
                        </a:rPr>
                        <a:t>20</a:t>
                      </a:r>
                      <a:endParaRPr lang="en-IL" sz="1800" b="1" kern="1200">
                        <a:solidFill>
                          <a:schemeClr val="dk1"/>
                        </a:solidFill>
                        <a:effectLst/>
                        <a:latin typeface="+mn-lt"/>
                        <a:ea typeface="+mn-ea"/>
                        <a:cs typeface="+mn-cs"/>
                      </a:endParaRPr>
                    </a:p>
                  </a:txBody>
                  <a:tcPr anchor="ctr"/>
                </a:tc>
                <a:extLst>
                  <a:ext uri="{0D108BD9-81ED-4DB2-BD59-A6C34878D82A}">
                    <a16:rowId xmlns:a16="http://schemas.microsoft.com/office/drawing/2014/main" val="2386513711"/>
                  </a:ext>
                </a:extLst>
              </a:tr>
              <a:tr h="0">
                <a:tc>
                  <a:txBody>
                    <a:bodyPr/>
                    <a:lstStyle/>
                    <a:p>
                      <a:pPr marL="0" algn="ctr" defTabSz="914400" rtl="0" eaLnBrk="1" fontAlgn="ctr" latinLnBrk="0" hangingPunct="1"/>
                      <a:r>
                        <a:rPr lang="en-US" sz="1800" b="1" kern="1200" dirty="0">
                          <a:solidFill>
                            <a:schemeClr val="dk1"/>
                          </a:solidFill>
                          <a:effectLst/>
                        </a:rPr>
                        <a:t>Success (drone ship)</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IL" sz="1800" b="1" kern="1200">
                          <a:solidFill>
                            <a:schemeClr val="dk1"/>
                          </a:solidFill>
                          <a:effectLst/>
                        </a:rPr>
                        <a:t>8</a:t>
                      </a:r>
                      <a:endParaRPr lang="en-IL" sz="1800" b="1" kern="1200">
                        <a:solidFill>
                          <a:schemeClr val="dk1"/>
                        </a:solidFill>
                        <a:effectLst/>
                        <a:latin typeface="+mn-lt"/>
                        <a:ea typeface="+mn-ea"/>
                        <a:cs typeface="+mn-cs"/>
                      </a:endParaRPr>
                    </a:p>
                  </a:txBody>
                  <a:tcPr anchor="ctr"/>
                </a:tc>
                <a:extLst>
                  <a:ext uri="{0D108BD9-81ED-4DB2-BD59-A6C34878D82A}">
                    <a16:rowId xmlns:a16="http://schemas.microsoft.com/office/drawing/2014/main" val="3305563247"/>
                  </a:ext>
                </a:extLst>
              </a:tr>
              <a:tr h="0">
                <a:tc>
                  <a:txBody>
                    <a:bodyPr/>
                    <a:lstStyle/>
                    <a:p>
                      <a:pPr marL="0" algn="ctr" defTabSz="914400" rtl="0" eaLnBrk="1" fontAlgn="ctr" latinLnBrk="0" hangingPunct="1"/>
                      <a:r>
                        <a:rPr lang="en-US" sz="1800" b="1" kern="1200" dirty="0">
                          <a:solidFill>
                            <a:schemeClr val="dk1"/>
                          </a:solidFill>
                          <a:effectLst/>
                        </a:rPr>
                        <a:t>Success (ground pad)</a:t>
                      </a:r>
                      <a:endParaRPr lang="en-US" sz="1800" b="1" kern="1200" dirty="0">
                        <a:solidFill>
                          <a:schemeClr val="dk1"/>
                        </a:solidFill>
                        <a:effectLst/>
                        <a:latin typeface="+mn-lt"/>
                        <a:ea typeface="+mn-ea"/>
                        <a:cs typeface="+mn-cs"/>
                      </a:endParaRPr>
                    </a:p>
                  </a:txBody>
                  <a:tcPr anchor="ctr"/>
                </a:tc>
                <a:tc>
                  <a:txBody>
                    <a:bodyPr/>
                    <a:lstStyle/>
                    <a:p>
                      <a:pPr marL="0" algn="ctr" defTabSz="914400" rtl="0" eaLnBrk="1" fontAlgn="ctr" latinLnBrk="0" hangingPunct="1"/>
                      <a:r>
                        <a:rPr lang="en-IL" sz="1800" b="1" kern="1200" dirty="0">
                          <a:solidFill>
                            <a:schemeClr val="dk1"/>
                          </a:solidFill>
                          <a:effectLst/>
                        </a:rPr>
                        <a:t>6</a:t>
                      </a:r>
                      <a:endParaRPr lang="en-IL" sz="1800" b="1"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147644296"/>
                  </a:ext>
                </a:extLst>
              </a:tr>
            </a:tbl>
          </a:graphicData>
        </a:graphic>
      </p:graphicFrame>
      <p:pic>
        <p:nvPicPr>
          <p:cNvPr id="7" name="Picture 6">
            <a:extLst>
              <a:ext uri="{FF2B5EF4-FFF2-40B4-BE49-F238E27FC236}">
                <a16:creationId xmlns:a16="http://schemas.microsoft.com/office/drawing/2014/main" id="{EE995B2F-7B98-5B61-1130-9A2521DDEDDB}"/>
              </a:ext>
            </a:extLst>
          </p:cNvPr>
          <p:cNvPicPr>
            <a:picLocks noChangeAspect="1"/>
          </p:cNvPicPr>
          <p:nvPr/>
        </p:nvPicPr>
        <p:blipFill>
          <a:blip r:embed="rId3"/>
          <a:stretch>
            <a:fillRect/>
          </a:stretch>
        </p:blipFill>
        <p:spPr>
          <a:xfrm>
            <a:off x="2371427" y="5001812"/>
            <a:ext cx="6528734" cy="1246587"/>
          </a:xfrm>
          <a:prstGeom prst="rect">
            <a:avLst/>
          </a:prstGeom>
        </p:spPr>
      </p:pic>
    </p:spTree>
    <p:extLst>
      <p:ext uri="{BB962C8B-B14F-4D97-AF65-F5344CB8AC3E}">
        <p14:creationId xmlns:p14="http://schemas.microsoft.com/office/powerpoint/2010/main" val="397516842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F81452-9344-2FF5-C623-0B36466FEFCD}"/>
              </a:ext>
            </a:extLst>
          </p:cNvPr>
          <p:cNvSpPr/>
          <p:nvPr/>
        </p:nvSpPr>
        <p:spPr>
          <a:xfrm>
            <a:off x="704538" y="2578308"/>
            <a:ext cx="1214203" cy="254833"/>
          </a:xfrm>
          <a:prstGeom prst="rect">
            <a:avLst/>
          </a:prstGeom>
          <a:solidFill>
            <a:srgbClr val="0B49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352767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3411611" y="296315"/>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0" i="0" u="none" strike="noStrike" baseline="0" dirty="0">
                <a:solidFill>
                  <a:srgbClr val="0A48CA"/>
                </a:solidFill>
                <a:latin typeface="Abadi" panose="020B0604020104020204" pitchFamily="34" charset="0"/>
              </a:rPr>
              <a:t>All launch sites </a:t>
            </a:r>
            <a:endParaRPr lang="en-US" sz="6000" dirty="0">
              <a:solidFill>
                <a:srgbClr val="0B49CB"/>
              </a:solidFill>
              <a:latin typeface="Abadi"/>
            </a:endParaRPr>
          </a:p>
        </p:txBody>
      </p:sp>
      <p:pic>
        <p:nvPicPr>
          <p:cNvPr id="1026" name="Picture 2">
            <a:extLst>
              <a:ext uri="{FF2B5EF4-FFF2-40B4-BE49-F238E27FC236}">
                <a16:creationId xmlns:a16="http://schemas.microsoft.com/office/drawing/2014/main" id="{C3BD57AA-ACD2-D391-8D8B-B07164205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1" y="1180441"/>
            <a:ext cx="11186160" cy="56775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D216E3-503E-101D-6727-CDC7E79BA41F}"/>
              </a:ext>
            </a:extLst>
          </p:cNvPr>
          <p:cNvSpPr txBox="1"/>
          <p:nvPr/>
        </p:nvSpPr>
        <p:spPr>
          <a:xfrm>
            <a:off x="7023100" y="1502568"/>
            <a:ext cx="4427220" cy="1477328"/>
          </a:xfrm>
          <a:prstGeom prst="rect">
            <a:avLst/>
          </a:prstGeom>
          <a:noFill/>
        </p:spPr>
        <p:txBody>
          <a:bodyPr wrap="square">
            <a:spAutoFit/>
          </a:bodyPr>
          <a:lstStyle/>
          <a:p>
            <a:r>
              <a:rPr lang="en-IL" dirty="0">
                <a:solidFill>
                  <a:schemeClr val="bg1"/>
                </a:solidFill>
              </a:rPr>
              <a:t>All launch sites are in very close proximity</a:t>
            </a:r>
          </a:p>
          <a:p>
            <a:r>
              <a:rPr lang="en-IL" dirty="0">
                <a:solidFill>
                  <a:schemeClr val="bg1"/>
                </a:solidFill>
              </a:rPr>
              <a:t>to the coast, while launching rockets</a:t>
            </a:r>
          </a:p>
          <a:p>
            <a:r>
              <a:rPr lang="en-IL" dirty="0">
                <a:solidFill>
                  <a:schemeClr val="bg1"/>
                </a:solidFill>
              </a:rPr>
              <a:t>towards the ocean it minimises the risk of</a:t>
            </a:r>
          </a:p>
          <a:p>
            <a:r>
              <a:rPr lang="en-IL" dirty="0">
                <a:solidFill>
                  <a:schemeClr val="bg1"/>
                </a:solidFill>
              </a:rPr>
              <a:t>having any debris dropping or exploding</a:t>
            </a:r>
          </a:p>
          <a:p>
            <a:r>
              <a:rPr lang="en-IL" dirty="0">
                <a:solidFill>
                  <a:schemeClr val="bg1"/>
                </a:solidFill>
              </a:rPr>
              <a:t>near people.</a:t>
            </a:r>
          </a:p>
        </p:txBody>
      </p:sp>
    </p:spTree>
    <p:extLst>
      <p:ext uri="{BB962C8B-B14F-4D97-AF65-F5344CB8AC3E}">
        <p14:creationId xmlns:p14="http://schemas.microsoft.com/office/powerpoint/2010/main" val="981671777"/>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2229644" y="0"/>
            <a:ext cx="8815387"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rgbClr val="0B49CB"/>
                </a:solidFill>
                <a:latin typeface="Abadi"/>
              </a:rPr>
              <a:t>Color-labeled</a:t>
            </a:r>
            <a:r>
              <a:rPr lang="en-US" sz="3200" b="1" i="0" u="none" strike="noStrike" cap="all" dirty="0">
                <a:solidFill>
                  <a:schemeClr val="tx1"/>
                </a:solidFill>
                <a:latin typeface="+mj-lt"/>
                <a:ea typeface="+mj-ea"/>
                <a:cs typeface="+mj-cs"/>
              </a:rPr>
              <a:t> </a:t>
            </a:r>
            <a:r>
              <a:rPr lang="en-US" sz="2800" dirty="0">
                <a:solidFill>
                  <a:srgbClr val="0B49CB"/>
                </a:solidFill>
                <a:latin typeface="Abadi"/>
              </a:rPr>
              <a:t>launch records on the map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4400" y="2080243"/>
            <a:ext cx="4459288" cy="3965575"/>
          </a:xfrm>
          <a:prstGeom prst="rect">
            <a:avLst/>
          </a:prstGeom>
        </p:spPr>
        <p:txBody>
          <a:bodyPr vert="horz" lIns="91440" tIns="45720" rIns="91440" bIns="45720" rtlCol="0">
            <a:normAutofit/>
          </a:bodyPr>
          <a:lstStyle/>
          <a:p>
            <a:pPr>
              <a:spcBef>
                <a:spcPts val="1400"/>
              </a:spcBef>
            </a:pPr>
            <a:r>
              <a:rPr lang="en-US" sz="2000" b="0" i="0" u="none" strike="noStrike" baseline="0" dirty="0"/>
              <a:t>From the color-labeled markers we should be able to easily identify which launch sites have relatively high success rates. </a:t>
            </a:r>
          </a:p>
          <a:p>
            <a:pPr lvl="1">
              <a:spcBef>
                <a:spcPts val="1400"/>
              </a:spcBef>
            </a:pPr>
            <a:r>
              <a:rPr lang="en-US" sz="1600" b="0" i="0" u="none" strike="noStrike" baseline="0" dirty="0"/>
              <a:t>Green Marker = Successful Launch </a:t>
            </a:r>
          </a:p>
          <a:p>
            <a:pPr lvl="1">
              <a:spcBef>
                <a:spcPts val="1400"/>
              </a:spcBef>
            </a:pPr>
            <a:r>
              <a:rPr lang="en-US" sz="1600" b="0" i="0" u="none" strike="noStrike" baseline="0" dirty="0"/>
              <a:t>Red Marker = Failed Launch </a:t>
            </a:r>
          </a:p>
        </p:txBody>
      </p:sp>
      <p:pic>
        <p:nvPicPr>
          <p:cNvPr id="4" name="Picture 3">
            <a:extLst>
              <a:ext uri="{FF2B5EF4-FFF2-40B4-BE49-F238E27FC236}">
                <a16:creationId xmlns:a16="http://schemas.microsoft.com/office/drawing/2014/main" id="{631C78B2-9DF6-DA2C-E86D-66BF7415E5E4}"/>
              </a:ext>
            </a:extLst>
          </p:cNvPr>
          <p:cNvPicPr>
            <a:picLocks noChangeAspect="1"/>
          </p:cNvPicPr>
          <p:nvPr/>
        </p:nvPicPr>
        <p:blipFill>
          <a:blip r:embed="rId3"/>
          <a:stretch>
            <a:fillRect/>
          </a:stretch>
        </p:blipFill>
        <p:spPr>
          <a:xfrm>
            <a:off x="6096000" y="2045635"/>
            <a:ext cx="5456279" cy="274178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3959788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855266" y="618518"/>
            <a:ext cx="2851417" cy="147857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rgbClr val="0B49CB"/>
                </a:solidFill>
                <a:latin typeface="Abadi"/>
              </a:rPr>
              <a:t>Distance</a:t>
            </a:r>
            <a:r>
              <a:rPr lang="en-US" sz="2500" b="1" i="0" u="none" strike="noStrike" cap="all" dirty="0">
                <a:solidFill>
                  <a:srgbClr val="FFFFFF"/>
                </a:solidFill>
                <a:latin typeface="+mj-lt"/>
                <a:ea typeface="+mj-ea"/>
                <a:cs typeface="+mj-cs"/>
              </a:rPr>
              <a:t> </a:t>
            </a:r>
            <a:r>
              <a:rPr lang="en-US" sz="2800" dirty="0">
                <a:solidFill>
                  <a:srgbClr val="0B49CB"/>
                </a:solidFill>
                <a:latin typeface="Abadi"/>
              </a:rPr>
              <a:t>from the launch site CCAFS SLC-40 to its proximities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84734" y="6353462"/>
            <a:ext cx="771089" cy="365125"/>
          </a:xfrm>
        </p:spPr>
        <p:txBody>
          <a:bodyPr vert="horz" lIns="91440" tIns="45720" rIns="91440" bIns="45720" rtlCol="0" anchor="ctr">
            <a:normAutofit/>
          </a:bodyPr>
          <a:lstStyle/>
          <a:p>
            <a:pPr>
              <a:spcAft>
                <a:spcPts val="600"/>
              </a:spcAft>
            </a:pPr>
            <a:fld id="{5075537C-CA84-1446-933C-8E9D027F9201}" type="slidenum">
              <a:rPr lang="en-US">
                <a:solidFill>
                  <a:schemeClr val="tx1"/>
                </a:solidFill>
              </a:rPr>
              <a:pPr>
                <a:spcAft>
                  <a:spcPts val="600"/>
                </a:spcAft>
              </a:pPr>
              <a:t>38</a:t>
            </a:fld>
            <a:endParaRPr lang="en-US">
              <a:solidFill>
                <a:schemeClr val="tx1"/>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5266" y="2503488"/>
            <a:ext cx="2862263" cy="3957637"/>
          </a:xfrm>
          <a:prstGeom prst="rect">
            <a:avLst/>
          </a:prstGeom>
        </p:spPr>
        <p:txBody>
          <a:bodyPr vert="horz" lIns="91440" tIns="45720" rIns="91440" bIns="45720" rtlCol="0">
            <a:normAutofit/>
          </a:bodyPr>
          <a:lstStyle/>
          <a:p>
            <a:endParaRPr lang="en-US" sz="1400" b="0" i="0" u="none" strike="noStrike" baseline="0" dirty="0">
              <a:solidFill>
                <a:srgbClr val="FFFFFF"/>
              </a:solidFill>
            </a:endParaRPr>
          </a:p>
          <a:p>
            <a:r>
              <a:rPr lang="en-US" sz="1400" b="0" i="0" u="none" strike="noStrike" baseline="0" dirty="0">
                <a:solidFill>
                  <a:srgbClr val="FFFFFF"/>
                </a:solidFill>
              </a:rPr>
              <a:t>Launch site </a:t>
            </a:r>
            <a:r>
              <a:rPr lang="en-US" sz="1400" b="0" i="0" dirty="0">
                <a:solidFill>
                  <a:srgbClr val="FFFFFF"/>
                </a:solidFill>
                <a:effectLst/>
              </a:rPr>
              <a:t>CCAFS SLC-40 </a:t>
            </a:r>
            <a:r>
              <a:rPr lang="en-US" sz="1400" b="0" i="0" u="none" strike="noStrike" baseline="0" dirty="0">
                <a:solidFill>
                  <a:srgbClr val="FFFFFF"/>
                </a:solidFill>
              </a:rPr>
              <a:t>has good logistics aspects, being near railroad and road and relatively far from inhabited areas.</a:t>
            </a:r>
          </a:p>
          <a:p>
            <a:pPr>
              <a:spcBef>
                <a:spcPts val="1400"/>
              </a:spcBef>
            </a:pPr>
            <a:endParaRPr lang="en-US" sz="1400" dirty="0">
              <a:solidFill>
                <a:srgbClr val="FFFFFF"/>
              </a:solidFill>
            </a:endParaRPr>
          </a:p>
        </p:txBody>
      </p:sp>
      <p:pic>
        <p:nvPicPr>
          <p:cNvPr id="4" name="Picture 3">
            <a:extLst>
              <a:ext uri="{FF2B5EF4-FFF2-40B4-BE49-F238E27FC236}">
                <a16:creationId xmlns:a16="http://schemas.microsoft.com/office/drawing/2014/main" id="{16FD437C-3BA8-8914-B934-DED12E8E4BD0}"/>
              </a:ext>
            </a:extLst>
          </p:cNvPr>
          <p:cNvPicPr>
            <a:picLocks noChangeAspect="1"/>
          </p:cNvPicPr>
          <p:nvPr/>
        </p:nvPicPr>
        <p:blipFill rotWithShape="1">
          <a:blip r:embed="rId3"/>
          <a:srcRect l="36541" t="1330" r="-26304" b="-1330"/>
          <a:stretch/>
        </p:blipFill>
        <p:spPr>
          <a:xfrm>
            <a:off x="4055621" y="-13422"/>
            <a:ext cx="12175013" cy="7120803"/>
          </a:xfrm>
          <a:prstGeom prst="rect">
            <a:avLst/>
          </a:prstGeom>
        </p:spPr>
      </p:pic>
      <p:pic>
        <p:nvPicPr>
          <p:cNvPr id="7" name="Picture 6">
            <a:extLst>
              <a:ext uri="{FF2B5EF4-FFF2-40B4-BE49-F238E27FC236}">
                <a16:creationId xmlns:a16="http://schemas.microsoft.com/office/drawing/2014/main" id="{A736B73F-4DFE-B9A5-53F2-757AA4969F6B}"/>
              </a:ext>
            </a:extLst>
          </p:cNvPr>
          <p:cNvPicPr>
            <a:picLocks noChangeAspect="1"/>
          </p:cNvPicPr>
          <p:nvPr/>
        </p:nvPicPr>
        <p:blipFill>
          <a:blip r:embed="rId4"/>
          <a:stretch>
            <a:fillRect/>
          </a:stretch>
        </p:blipFill>
        <p:spPr>
          <a:xfrm>
            <a:off x="8656235" y="416318"/>
            <a:ext cx="1950889" cy="5578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99080"/>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7" name="Group 10">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8" name="Group 66">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67">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6"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72">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4"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4" name="TextBox 3">
            <a:extLst>
              <a:ext uri="{FF2B5EF4-FFF2-40B4-BE49-F238E27FC236}">
                <a16:creationId xmlns:a16="http://schemas.microsoft.com/office/drawing/2014/main" id="{D51F6DC9-423A-81F8-7E33-19017380012D}"/>
              </a:ext>
            </a:extLst>
          </p:cNvPr>
          <p:cNvSpPr txBox="1"/>
          <p:nvPr/>
        </p:nvSpPr>
        <p:spPr>
          <a:xfrm>
            <a:off x="2667000" y="2328334"/>
            <a:ext cx="6858000" cy="136789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cap="all">
                <a:solidFill>
                  <a:srgbClr val="FFFFFF"/>
                </a:solidFill>
                <a:latin typeface="+mj-lt"/>
                <a:ea typeface="+mj-ea"/>
                <a:cs typeface="+mj-cs"/>
              </a:rPr>
              <a:t>build s dashboard with plotly</a:t>
            </a:r>
          </a:p>
        </p:txBody>
      </p:sp>
    </p:spTree>
    <p:extLst>
      <p:ext uri="{BB962C8B-B14F-4D97-AF65-F5344CB8AC3E}">
        <p14:creationId xmlns:p14="http://schemas.microsoft.com/office/powerpoint/2010/main" val="129039413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33401"/>
            <a:ext cx="10754332" cy="350417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200" dirty="0">
                <a:solidFill>
                  <a:schemeClr val="tx1"/>
                </a:solidFill>
                <a:latin typeface="Abadi" panose="020B0604020104020204" pitchFamily="34" charset="0"/>
              </a:rPr>
              <a:t>Project background and context</a:t>
            </a:r>
          </a:p>
          <a:p>
            <a:pPr marL="457200" lvl="1" indent="0">
              <a:spcBef>
                <a:spcPts val="1400"/>
              </a:spcBef>
              <a:buNone/>
            </a:pPr>
            <a:r>
              <a:rPr lang="en-US" sz="1800" dirty="0">
                <a:solidFill>
                  <a:schemeClr val="tx1"/>
                </a:solidFill>
                <a:latin typeface="Abadi" panose="020B0604020104020204" pitchFamily="34" charset="0"/>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a:spcBef>
                <a:spcPts val="1400"/>
              </a:spcBef>
            </a:pPr>
            <a:r>
              <a:rPr lang="en-US" sz="3200" dirty="0">
                <a:solidFill>
                  <a:schemeClr val="tx1"/>
                </a:solidFill>
                <a:latin typeface="Abadi" panose="020B0604020104020204" pitchFamily="34" charset="0"/>
              </a:rPr>
              <a:t>Problems you want to find answers</a:t>
            </a:r>
          </a:p>
          <a:p>
            <a:pPr lvl="1">
              <a:spcBef>
                <a:spcPts val="1400"/>
              </a:spcBef>
              <a:buFont typeface="Wingdings" panose="05000000000000000000" pitchFamily="2" charset="2"/>
              <a:buChar char="§"/>
            </a:pPr>
            <a:r>
              <a:rPr lang="en-US" sz="1800" dirty="0">
                <a:solidFill>
                  <a:schemeClr val="tx1"/>
                </a:solidFill>
                <a:latin typeface="Abadi" panose="020B0604020104020204" pitchFamily="34" charset="0"/>
              </a:rPr>
              <a:t>What factors determine whether a rocket lands successfully?</a:t>
            </a:r>
          </a:p>
          <a:p>
            <a:pPr lvl="1">
              <a:spcBef>
                <a:spcPts val="1400"/>
              </a:spcBef>
              <a:buFont typeface="Wingdings" panose="05000000000000000000" pitchFamily="2" charset="2"/>
              <a:buChar char="§"/>
            </a:pPr>
            <a:r>
              <a:rPr lang="en-US" sz="1800" dirty="0">
                <a:solidFill>
                  <a:schemeClr val="tx1"/>
                </a:solidFill>
                <a:latin typeface="Abadi" panose="020B0604020104020204" pitchFamily="34" charset="0"/>
              </a:rPr>
              <a:t>Interaction between different features that determine the likelihood of success of a successful landing.</a:t>
            </a:r>
          </a:p>
          <a:p>
            <a:pPr lvl="1">
              <a:spcBef>
                <a:spcPts val="1400"/>
              </a:spcBef>
              <a:buFont typeface="Wingdings" panose="05000000000000000000" pitchFamily="2" charset="2"/>
              <a:buChar char="§"/>
            </a:pPr>
            <a:r>
              <a:rPr lang="en-US" sz="1800" dirty="0">
                <a:solidFill>
                  <a:schemeClr val="tx1"/>
                </a:solidFill>
                <a:latin typeface="Abadi" panose="020B0604020104020204" pitchFamily="34" charset="0"/>
              </a:rPr>
              <a:t>What operating conditions must be created to ensure a successful planting program.</a:t>
            </a:r>
          </a:p>
          <a:p>
            <a:pPr lvl="1">
              <a:spcBef>
                <a:spcPts val="1400"/>
              </a:spcBef>
              <a:buFont typeface="Wingdings" panose="05000000000000000000" pitchFamily="2" charset="2"/>
              <a:buChar char="§"/>
            </a:pPr>
            <a:endParaRPr lang="en-US" sz="18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855266" y="618518"/>
            <a:ext cx="2851417"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a:solidFill>
                  <a:srgbClr val="FFFFFF"/>
                </a:solidFill>
                <a:latin typeface="+mj-lt"/>
                <a:ea typeface="+mj-ea"/>
                <a:cs typeface="+mj-cs"/>
              </a:rPr>
              <a:t>Successful Launches by Site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84734" y="6353462"/>
            <a:ext cx="771089" cy="365125"/>
          </a:xfrm>
        </p:spPr>
        <p:txBody>
          <a:bodyPr vert="horz" lIns="91440" tIns="45720" rIns="91440" bIns="45720" rtlCol="0" anchor="ctr">
            <a:normAutofit/>
          </a:bodyPr>
          <a:lstStyle/>
          <a:p>
            <a:pPr>
              <a:spcAft>
                <a:spcPts val="600"/>
              </a:spcAft>
            </a:pPr>
            <a:fld id="{5075537C-CA84-1446-933C-8E9D027F9201}" type="slidenum">
              <a:rPr lang="en-US" smtClean="0">
                <a:solidFill>
                  <a:schemeClr val="tx1"/>
                </a:solidFill>
              </a:rPr>
              <a:pPr>
                <a:spcAft>
                  <a:spcPts val="600"/>
                </a:spcAft>
              </a:pPr>
              <a:t>40</a:t>
            </a:fld>
            <a:endParaRPr lang="en-US">
              <a:solidFill>
                <a:schemeClr val="tx1"/>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1965325"/>
            <a:ext cx="2862263" cy="3956050"/>
          </a:xfrm>
          <a:prstGeom prst="rect">
            <a:avLst/>
          </a:prstGeom>
        </p:spPr>
        <p:txBody>
          <a:bodyPr vert="horz" lIns="91440" tIns="45720" rIns="91440" bIns="45720" rtlCol="0">
            <a:normAutofit/>
          </a:bodyPr>
          <a:lstStyle/>
          <a:p>
            <a:endParaRPr lang="en-US" sz="1400" b="0" i="0" u="none" strike="noStrike" baseline="0">
              <a:solidFill>
                <a:srgbClr val="FFFFFF"/>
              </a:solidFill>
            </a:endParaRPr>
          </a:p>
          <a:p>
            <a:r>
              <a:rPr lang="en-US" sz="1400" b="0" i="0" u="none" strike="noStrike" baseline="0">
                <a:solidFill>
                  <a:srgbClr val="FFFFFF"/>
                </a:solidFill>
              </a:rPr>
              <a:t>The place from where launches are done seems to be a very important factor of success of missions.</a:t>
            </a:r>
          </a:p>
        </p:txBody>
      </p:sp>
      <p:pic>
        <p:nvPicPr>
          <p:cNvPr id="7" name="Picture 6" descr="A picture containing text, screenshot, diagram, circle&#10;&#10;Description automatically generated">
            <a:extLst>
              <a:ext uri="{FF2B5EF4-FFF2-40B4-BE49-F238E27FC236}">
                <a16:creationId xmlns:a16="http://schemas.microsoft.com/office/drawing/2014/main" id="{44D472B1-640F-02FD-7AF5-6B23C03745B7}"/>
              </a:ext>
            </a:extLst>
          </p:cNvPr>
          <p:cNvPicPr>
            <a:picLocks noChangeAspect="1"/>
          </p:cNvPicPr>
          <p:nvPr/>
        </p:nvPicPr>
        <p:blipFill>
          <a:blip r:embed="rId3"/>
          <a:stretch>
            <a:fillRect/>
          </a:stretch>
        </p:blipFill>
        <p:spPr>
          <a:xfrm>
            <a:off x="4711778" y="1356424"/>
            <a:ext cx="6844045" cy="4140647"/>
          </a:xfrm>
          <a:prstGeom prst="rect">
            <a:avLst/>
          </a:prstGeom>
        </p:spPr>
      </p:pic>
    </p:spTree>
    <p:extLst>
      <p:ext uri="{BB962C8B-B14F-4D97-AF65-F5344CB8AC3E}">
        <p14:creationId xmlns:p14="http://schemas.microsoft.com/office/powerpoint/2010/main" val="70013293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855266" y="618518"/>
            <a:ext cx="2851417"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1800" b="0" i="0" u="none" strike="noStrike" baseline="0" dirty="0">
                <a:solidFill>
                  <a:srgbClr val="0A48CA"/>
                </a:solidFill>
                <a:latin typeface="Abadi" panose="020B0604020104020204" pitchFamily="34" charset="0"/>
              </a:rPr>
              <a:t>Launch Success Ratio for KSC LC-39A</a:t>
            </a:r>
            <a:endParaRPr lang="en-US" sz="3200" cap="all" dirty="0">
              <a:solidFill>
                <a:srgbClr val="FFFFFF"/>
              </a:solidFill>
              <a:latin typeface="+mj-lt"/>
              <a:ea typeface="+mj-ea"/>
              <a:cs typeface="+mj-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84734" y="6353462"/>
            <a:ext cx="771089" cy="365125"/>
          </a:xfrm>
        </p:spPr>
        <p:txBody>
          <a:bodyPr vert="horz" lIns="91440" tIns="45720" rIns="91440" bIns="45720" rtlCol="0" anchor="ctr">
            <a:normAutofit/>
          </a:bodyPr>
          <a:lstStyle/>
          <a:p>
            <a:pPr>
              <a:spcAft>
                <a:spcPts val="600"/>
              </a:spcAft>
            </a:pPr>
            <a:fld id="{5075537C-CA84-1446-933C-8E9D027F9201}" type="slidenum">
              <a:rPr lang="en-US">
                <a:solidFill>
                  <a:schemeClr val="tx1"/>
                </a:solidFill>
              </a:rPr>
              <a:pPr>
                <a:spcAft>
                  <a:spcPts val="600"/>
                </a:spcAft>
              </a:pPr>
              <a:t>41</a:t>
            </a:fld>
            <a:endParaRPr lang="en-US">
              <a:solidFill>
                <a:schemeClr val="tx1"/>
              </a:solidFill>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2249488"/>
            <a:ext cx="2862263" cy="3957637"/>
          </a:xfrm>
          <a:prstGeom prst="rect">
            <a:avLst/>
          </a:prstGeom>
        </p:spPr>
        <p:txBody>
          <a:bodyPr vert="horz" lIns="91440" tIns="45720" rIns="91440" bIns="45720" rtlCol="0">
            <a:normAutofit/>
          </a:bodyPr>
          <a:lstStyle/>
          <a:p>
            <a:endParaRPr lang="en-US" sz="1400" b="0" i="0" u="none" strike="noStrike" baseline="0" dirty="0">
              <a:solidFill>
                <a:srgbClr val="FFFFFF"/>
              </a:solidFill>
            </a:endParaRPr>
          </a:p>
          <a:p>
            <a:r>
              <a:rPr lang="en-US" sz="1400" b="0" i="0" u="none" strike="noStrike" baseline="0" dirty="0">
                <a:solidFill>
                  <a:srgbClr val="FFFFFF"/>
                </a:solidFill>
              </a:rPr>
              <a:t>76.9% of launches are successful in this site.</a:t>
            </a:r>
          </a:p>
        </p:txBody>
      </p:sp>
      <p:pic>
        <p:nvPicPr>
          <p:cNvPr id="4" name="Picture 3" descr="A blue and red pie chart">
            <a:extLst>
              <a:ext uri="{FF2B5EF4-FFF2-40B4-BE49-F238E27FC236}">
                <a16:creationId xmlns:a16="http://schemas.microsoft.com/office/drawing/2014/main" id="{4E82A11B-BBC0-13ED-9477-E890F2BB41F2}"/>
              </a:ext>
            </a:extLst>
          </p:cNvPr>
          <p:cNvPicPr>
            <a:picLocks noChangeAspect="1"/>
          </p:cNvPicPr>
          <p:nvPr/>
        </p:nvPicPr>
        <p:blipFill>
          <a:blip r:embed="rId3"/>
          <a:stretch>
            <a:fillRect/>
          </a:stretch>
        </p:blipFill>
        <p:spPr>
          <a:xfrm>
            <a:off x="4711778" y="1878283"/>
            <a:ext cx="6844045" cy="3096930"/>
          </a:xfrm>
          <a:prstGeom prst="rect">
            <a:avLst/>
          </a:prstGeom>
        </p:spPr>
      </p:pic>
    </p:spTree>
    <p:extLst>
      <p:ext uri="{BB962C8B-B14F-4D97-AF65-F5344CB8AC3E}">
        <p14:creationId xmlns:p14="http://schemas.microsoft.com/office/powerpoint/2010/main" val="186616070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1358316" y="-566272"/>
            <a:ext cx="10045491" cy="181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rgbClr val="0B49CB"/>
                </a:solidFill>
                <a:latin typeface="Abadi"/>
              </a:rPr>
              <a:t>Payload</a:t>
            </a:r>
            <a:r>
              <a:rPr lang="en-US" sz="3600" b="1" i="0" u="none" strike="noStrike" cap="all" dirty="0">
                <a:solidFill>
                  <a:srgbClr val="FFFFFF"/>
                </a:solidFill>
                <a:latin typeface="+mj-lt"/>
                <a:ea typeface="+mj-ea"/>
                <a:cs typeface="+mj-cs"/>
              </a:rPr>
              <a:t> </a:t>
            </a:r>
            <a:r>
              <a:rPr lang="en-US" sz="2800" dirty="0">
                <a:solidFill>
                  <a:srgbClr val="0B49CB"/>
                </a:solidFill>
                <a:latin typeface="Abadi"/>
              </a:rPr>
              <a:t>Mass vs. Launch Outcome for all sites </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41193" y="4203721"/>
            <a:ext cx="426127" cy="201779"/>
          </a:xfrm>
        </p:spPr>
        <p:txBody>
          <a:bodyPr/>
          <a:lstStyle/>
          <a:p>
            <a:pPr defTabSz="502920">
              <a:spcAft>
                <a:spcPts val="600"/>
              </a:spcAft>
            </a:pPr>
            <a:fld id="{5075537C-CA84-1446-933C-8E9D027F9201}" type="slidenum">
              <a:rPr lang="en-US" sz="578" kern="1200">
                <a:solidFill>
                  <a:schemeClr val="tx1">
                    <a:tint val="75000"/>
                  </a:schemeClr>
                </a:solidFill>
                <a:latin typeface="+mn-lt"/>
                <a:ea typeface="+mn-ea"/>
                <a:cs typeface="+mn-cs"/>
              </a:rPr>
              <a:pPr defTabSz="502920">
                <a:spcAft>
                  <a:spcPts val="600"/>
                </a:spcAft>
              </a:pPr>
              <a:t>42</a:t>
            </a:fld>
            <a:endParaRPr lang="en-US"/>
          </a:p>
        </p:txBody>
      </p:sp>
      <p:pic>
        <p:nvPicPr>
          <p:cNvPr id="4" name="Picture 3">
            <a:extLst>
              <a:ext uri="{FF2B5EF4-FFF2-40B4-BE49-F238E27FC236}">
                <a16:creationId xmlns:a16="http://schemas.microsoft.com/office/drawing/2014/main" id="{B26FD913-B084-804F-4B80-3BBE91CB9E40}"/>
              </a:ext>
            </a:extLst>
          </p:cNvPr>
          <p:cNvPicPr>
            <a:picLocks noChangeAspect="1"/>
          </p:cNvPicPr>
          <p:nvPr/>
        </p:nvPicPr>
        <p:blipFill>
          <a:blip r:embed="rId3"/>
          <a:stretch>
            <a:fillRect/>
          </a:stretch>
        </p:blipFill>
        <p:spPr>
          <a:xfrm>
            <a:off x="4115005" y="904460"/>
            <a:ext cx="8087166" cy="2889189"/>
          </a:xfrm>
          <a:prstGeom prst="rect">
            <a:avLst/>
          </a:prstGeom>
        </p:spPr>
      </p:pic>
      <p:pic>
        <p:nvPicPr>
          <p:cNvPr id="7" name="Picture 6">
            <a:extLst>
              <a:ext uri="{FF2B5EF4-FFF2-40B4-BE49-F238E27FC236}">
                <a16:creationId xmlns:a16="http://schemas.microsoft.com/office/drawing/2014/main" id="{9AA2B70E-6B3C-AF06-F72A-96936564E3CE}"/>
              </a:ext>
            </a:extLst>
          </p:cNvPr>
          <p:cNvPicPr>
            <a:picLocks noChangeAspect="1"/>
          </p:cNvPicPr>
          <p:nvPr/>
        </p:nvPicPr>
        <p:blipFill>
          <a:blip r:embed="rId4"/>
          <a:stretch>
            <a:fillRect/>
          </a:stretch>
        </p:blipFill>
        <p:spPr>
          <a:xfrm>
            <a:off x="4115005" y="3726667"/>
            <a:ext cx="8087166" cy="3017533"/>
          </a:xfrm>
          <a:prstGeom prst="rect">
            <a:avLst/>
          </a:prstGeom>
        </p:spPr>
      </p:pic>
      <p:sp>
        <p:nvSpPr>
          <p:cNvPr id="9" name="TextBox 8">
            <a:extLst>
              <a:ext uri="{FF2B5EF4-FFF2-40B4-BE49-F238E27FC236}">
                <a16:creationId xmlns:a16="http://schemas.microsoft.com/office/drawing/2014/main" id="{FC934268-416F-B208-8BD7-415E8FF6F410}"/>
              </a:ext>
            </a:extLst>
          </p:cNvPr>
          <p:cNvSpPr txBox="1"/>
          <p:nvPr/>
        </p:nvSpPr>
        <p:spPr>
          <a:xfrm>
            <a:off x="561578" y="2526338"/>
            <a:ext cx="2969463" cy="1200329"/>
          </a:xfrm>
          <a:prstGeom prst="rect">
            <a:avLst/>
          </a:prstGeom>
          <a:noFill/>
        </p:spPr>
        <p:txBody>
          <a:bodyPr wrap="square">
            <a:spAutoFit/>
          </a:bodyPr>
          <a:lstStyle/>
          <a:p>
            <a:pPr marL="132588" indent="-132588" defTabSz="530352">
              <a:lnSpc>
                <a:spcPct val="100000"/>
              </a:lnSpc>
              <a:spcBef>
                <a:spcPts val="812"/>
              </a:spcBef>
            </a:pPr>
            <a:r>
              <a:rPr lang="en-US" sz="1800" kern="1200" dirty="0">
                <a:solidFill>
                  <a:srgbClr val="FEFFFE"/>
                </a:solidFill>
                <a:latin typeface="AAAAA E+ Graphik"/>
                <a:ea typeface="+mn-ea"/>
                <a:cs typeface="+mn-cs"/>
              </a:rPr>
              <a:t>The charts show that payloads between 2000 and 5500 kg have the highest success rate. </a:t>
            </a:r>
            <a:endParaRPr lang="en-US" sz="4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203"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8205" name="Group 8204">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8206" name="Group 8205">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218"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219"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0"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1"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2"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3"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4"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5"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6"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7"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8"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29"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230"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31"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32"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33"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34"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235"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36"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37"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38"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39"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40"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41"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42"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43"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44"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8207" name="Group 8206">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8208"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09"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0"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1"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2"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3"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4"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5"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6"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17"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8246" name="Rectangle 8245">
            <a:extLst>
              <a:ext uri="{FF2B5EF4-FFF2-40B4-BE49-F238E27FC236}">
                <a16:creationId xmlns:a16="http://schemas.microsoft.com/office/drawing/2014/main" id="{DFE88786-7EC9-4CF1-8553-2C3021944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6"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48" name="Picture 2">
            <a:extLst>
              <a:ext uri="{FF2B5EF4-FFF2-40B4-BE49-F238E27FC236}">
                <a16:creationId xmlns:a16="http://schemas.microsoft.com/office/drawing/2014/main" id="{86D8F06D-0176-412D-A69C-AF7042B7EE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4287"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pic>
        <p:nvPicPr>
          <p:cNvPr id="8198" name="Picture 6" descr="Predictive Stock Illustrations – 4,947 Predictive Stock Illustrations,  Vectors &amp; Clipart - Dreamstime">
            <a:extLst>
              <a:ext uri="{FF2B5EF4-FFF2-40B4-BE49-F238E27FC236}">
                <a16:creationId xmlns:a16="http://schemas.microsoft.com/office/drawing/2014/main" id="{4D5995DA-EC17-1DCA-ACAE-9316182D8252}"/>
              </a:ext>
            </a:extLst>
          </p:cNvPr>
          <p:cNvPicPr>
            <a:picLocks noChangeAspect="1" noChangeArrowheads="1"/>
          </p:cNvPicPr>
          <p:nvPr/>
        </p:nvPicPr>
        <p:blipFill rotWithShape="1">
          <a:blip r:embed="rId5">
            <a:duotone>
              <a:schemeClr val="bg2">
                <a:shade val="45000"/>
                <a:satMod val="135000"/>
              </a:schemeClr>
              <a:prstClr val="white"/>
            </a:duotone>
            <a:alphaModFix/>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t="3727" r="-1" b="14434"/>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8250" name="Picture 2">
            <a:extLst>
              <a:ext uri="{FF2B5EF4-FFF2-40B4-BE49-F238E27FC236}">
                <a16:creationId xmlns:a16="http://schemas.microsoft.com/office/drawing/2014/main" id="{815562A4-61AD-4BDB-9BDB-34860AE47A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8252" name="Group 8251">
            <a:extLst>
              <a:ext uri="{FF2B5EF4-FFF2-40B4-BE49-F238E27FC236}">
                <a16:creationId xmlns:a16="http://schemas.microsoft.com/office/drawing/2014/main" id="{AFCC34F2-8A34-4176-9DCF-3E14806B31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281238" cy="5289551"/>
            <a:chOff x="0" y="-1"/>
            <a:chExt cx="2281238" cy="5289551"/>
          </a:xfrm>
        </p:grpSpPr>
        <p:sp>
          <p:nvSpPr>
            <p:cNvPr id="8253" name="Rectangle 8252">
              <a:extLst>
                <a:ext uri="{FF2B5EF4-FFF2-40B4-BE49-F238E27FC236}">
                  <a16:creationId xmlns:a16="http://schemas.microsoft.com/office/drawing/2014/main" id="{F40BA3D3-5C32-487A-9075-A58936161C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254" name="Freeform 6">
              <a:extLst>
                <a:ext uri="{FF2B5EF4-FFF2-40B4-BE49-F238E27FC236}">
                  <a16:creationId xmlns:a16="http://schemas.microsoft.com/office/drawing/2014/main" id="{FD540F57-24D0-48B9-A757-6CB90ABA88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55" name="Freeform 7">
              <a:extLst>
                <a:ext uri="{FF2B5EF4-FFF2-40B4-BE49-F238E27FC236}">
                  <a16:creationId xmlns:a16="http://schemas.microsoft.com/office/drawing/2014/main" id="{BC55DC16-C6F7-40B2-BDDA-E20013DF9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56" name="Rectangle 8255">
              <a:extLst>
                <a:ext uri="{FF2B5EF4-FFF2-40B4-BE49-F238E27FC236}">
                  <a16:creationId xmlns:a16="http://schemas.microsoft.com/office/drawing/2014/main" id="{02099AB7-3243-4017-93A6-3D3D75B8DE7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257" name="Freeform 9">
              <a:extLst>
                <a:ext uri="{FF2B5EF4-FFF2-40B4-BE49-F238E27FC236}">
                  <a16:creationId xmlns:a16="http://schemas.microsoft.com/office/drawing/2014/main" id="{5785EDD4-607A-42A6-AD18-522E7F9221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58" name="Freeform 10">
              <a:extLst>
                <a:ext uri="{FF2B5EF4-FFF2-40B4-BE49-F238E27FC236}">
                  <a16:creationId xmlns:a16="http://schemas.microsoft.com/office/drawing/2014/main" id="{98903418-1A46-441B-B206-5ABCE33E0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59" name="Freeform 11">
              <a:extLst>
                <a:ext uri="{FF2B5EF4-FFF2-40B4-BE49-F238E27FC236}">
                  <a16:creationId xmlns:a16="http://schemas.microsoft.com/office/drawing/2014/main" id="{CF7D484C-2C11-4D25-B175-68D32920F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60" name="Freeform 12">
              <a:extLst>
                <a:ext uri="{FF2B5EF4-FFF2-40B4-BE49-F238E27FC236}">
                  <a16:creationId xmlns:a16="http://schemas.microsoft.com/office/drawing/2014/main" id="{5D4D5B64-42D9-42C4-A6BE-2A6973E278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61" name="Freeform 13">
              <a:extLst>
                <a:ext uri="{FF2B5EF4-FFF2-40B4-BE49-F238E27FC236}">
                  <a16:creationId xmlns:a16="http://schemas.microsoft.com/office/drawing/2014/main" id="{1EAB8F2F-DE57-4377-912F-05B35D40A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62" name="Freeform 14">
              <a:extLst>
                <a:ext uri="{FF2B5EF4-FFF2-40B4-BE49-F238E27FC236}">
                  <a16:creationId xmlns:a16="http://schemas.microsoft.com/office/drawing/2014/main" id="{DD1D1480-6395-4A5D-9FA6-AF4B833BC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63" name="Freeform 15">
              <a:extLst>
                <a:ext uri="{FF2B5EF4-FFF2-40B4-BE49-F238E27FC236}">
                  <a16:creationId xmlns:a16="http://schemas.microsoft.com/office/drawing/2014/main" id="{9AF9AB5E-6007-4947-AF2D-3457E9A895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64" name="Freeform 16">
              <a:extLst>
                <a:ext uri="{FF2B5EF4-FFF2-40B4-BE49-F238E27FC236}">
                  <a16:creationId xmlns:a16="http://schemas.microsoft.com/office/drawing/2014/main" id="{269AEE64-C8B2-4038-9B02-6805D665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65" name="Freeform 17">
              <a:extLst>
                <a:ext uri="{FF2B5EF4-FFF2-40B4-BE49-F238E27FC236}">
                  <a16:creationId xmlns:a16="http://schemas.microsoft.com/office/drawing/2014/main" id="{4CC7A043-D86F-46B2-B834-ED7E1A27F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66" name="Freeform 18">
              <a:extLst>
                <a:ext uri="{FF2B5EF4-FFF2-40B4-BE49-F238E27FC236}">
                  <a16:creationId xmlns:a16="http://schemas.microsoft.com/office/drawing/2014/main" id="{93B2972A-01E3-4CE4-AE98-189F1348F2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67" name="Freeform 19">
              <a:extLst>
                <a:ext uri="{FF2B5EF4-FFF2-40B4-BE49-F238E27FC236}">
                  <a16:creationId xmlns:a16="http://schemas.microsoft.com/office/drawing/2014/main" id="{ED804FBD-1C24-46A8-A39B-8D107E4E9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68" name="Freeform 20">
              <a:extLst>
                <a:ext uri="{FF2B5EF4-FFF2-40B4-BE49-F238E27FC236}">
                  <a16:creationId xmlns:a16="http://schemas.microsoft.com/office/drawing/2014/main" id="{32DCF403-6204-4021-9D08-BDF31A5E37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69" name="Freeform 21">
              <a:extLst>
                <a:ext uri="{FF2B5EF4-FFF2-40B4-BE49-F238E27FC236}">
                  <a16:creationId xmlns:a16="http://schemas.microsoft.com/office/drawing/2014/main" id="{8EEC9242-04E6-4432-8156-70389D7052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70" name="Freeform 24">
              <a:extLst>
                <a:ext uri="{FF2B5EF4-FFF2-40B4-BE49-F238E27FC236}">
                  <a16:creationId xmlns:a16="http://schemas.microsoft.com/office/drawing/2014/main" id="{7C0B0BCD-1793-4474-BA88-21D79D46B2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71" name="Freeform 25">
              <a:extLst>
                <a:ext uri="{FF2B5EF4-FFF2-40B4-BE49-F238E27FC236}">
                  <a16:creationId xmlns:a16="http://schemas.microsoft.com/office/drawing/2014/main" id="{3E8F6CD4-3283-4349-8992-EBBD753BE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72" name="Freeform 26">
              <a:extLst>
                <a:ext uri="{FF2B5EF4-FFF2-40B4-BE49-F238E27FC236}">
                  <a16:creationId xmlns:a16="http://schemas.microsoft.com/office/drawing/2014/main" id="{16BE686F-0921-4880-ADF4-9AB91595B8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73" name="Freeform 27">
              <a:extLst>
                <a:ext uri="{FF2B5EF4-FFF2-40B4-BE49-F238E27FC236}">
                  <a16:creationId xmlns:a16="http://schemas.microsoft.com/office/drawing/2014/main" id="{CFB3BE34-2F4B-437C-BDB6-891A55573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74" name="Freeform 28">
              <a:extLst>
                <a:ext uri="{FF2B5EF4-FFF2-40B4-BE49-F238E27FC236}">
                  <a16:creationId xmlns:a16="http://schemas.microsoft.com/office/drawing/2014/main" id="{7B07215D-B155-4DFE-BE3D-87632FF10D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75" name="Freeform 29">
              <a:extLst>
                <a:ext uri="{FF2B5EF4-FFF2-40B4-BE49-F238E27FC236}">
                  <a16:creationId xmlns:a16="http://schemas.microsoft.com/office/drawing/2014/main" id="{EE16DA9D-8D6A-4347-AD4F-AE139705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76" name="Freeform 36">
              <a:extLst>
                <a:ext uri="{FF2B5EF4-FFF2-40B4-BE49-F238E27FC236}">
                  <a16:creationId xmlns:a16="http://schemas.microsoft.com/office/drawing/2014/main" id="{A00D09BA-63FF-4D69-9D31-136FF2802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77" name="Freeform 37">
              <a:extLst>
                <a:ext uri="{FF2B5EF4-FFF2-40B4-BE49-F238E27FC236}">
                  <a16:creationId xmlns:a16="http://schemas.microsoft.com/office/drawing/2014/main" id="{9C8A19E6-32D5-4482-9CCD-1F78CA1CA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78" name="Freeform 38">
              <a:extLst>
                <a:ext uri="{FF2B5EF4-FFF2-40B4-BE49-F238E27FC236}">
                  <a16:creationId xmlns:a16="http://schemas.microsoft.com/office/drawing/2014/main" id="{EA954B3D-AF3B-442D-A72F-6BD11E9DD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79" name="Freeform 39">
              <a:extLst>
                <a:ext uri="{FF2B5EF4-FFF2-40B4-BE49-F238E27FC236}">
                  <a16:creationId xmlns:a16="http://schemas.microsoft.com/office/drawing/2014/main" id="{D9710435-DD32-48E0-BC50-CC3436D33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80" name="Freeform 40">
              <a:extLst>
                <a:ext uri="{FF2B5EF4-FFF2-40B4-BE49-F238E27FC236}">
                  <a16:creationId xmlns:a16="http://schemas.microsoft.com/office/drawing/2014/main" id="{29B7CF4A-2D02-44B9-9AE5-4641A75E54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81" name="Freeform 41">
              <a:extLst>
                <a:ext uri="{FF2B5EF4-FFF2-40B4-BE49-F238E27FC236}">
                  <a16:creationId xmlns:a16="http://schemas.microsoft.com/office/drawing/2014/main" id="{2512A521-F3FE-4B4E-84A4-B8E34B1F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82" name="Freeform 42">
              <a:extLst>
                <a:ext uri="{FF2B5EF4-FFF2-40B4-BE49-F238E27FC236}">
                  <a16:creationId xmlns:a16="http://schemas.microsoft.com/office/drawing/2014/main" id="{847E0DEA-D3E4-4FEB-B8B0-5864ECE94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83" name="Freeform 43">
              <a:extLst>
                <a:ext uri="{FF2B5EF4-FFF2-40B4-BE49-F238E27FC236}">
                  <a16:creationId xmlns:a16="http://schemas.microsoft.com/office/drawing/2014/main" id="{719D19AC-13DF-482F-A050-54D54D05F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84" name="Freeform 44">
              <a:extLst>
                <a:ext uri="{FF2B5EF4-FFF2-40B4-BE49-F238E27FC236}">
                  <a16:creationId xmlns:a16="http://schemas.microsoft.com/office/drawing/2014/main" id="{331649B7-0BBD-4E9C-BD52-1BCA2E7E89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85" name="Freeform 57">
              <a:extLst>
                <a:ext uri="{FF2B5EF4-FFF2-40B4-BE49-F238E27FC236}">
                  <a16:creationId xmlns:a16="http://schemas.microsoft.com/office/drawing/2014/main" id="{D3AAE7E3-779F-41B2-A9C5-D046EBF5B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86" name="Freeform 58">
              <a:extLst>
                <a:ext uri="{FF2B5EF4-FFF2-40B4-BE49-F238E27FC236}">
                  <a16:creationId xmlns:a16="http://schemas.microsoft.com/office/drawing/2014/main" id="{5D0770C9-1E05-4CF6-94BD-20E2C7F147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8288" name="Group 8287">
            <a:extLst>
              <a:ext uri="{FF2B5EF4-FFF2-40B4-BE49-F238E27FC236}">
                <a16:creationId xmlns:a16="http://schemas.microsoft.com/office/drawing/2014/main" id="{6EBD291B-DF20-4DC7-B790-C0E2209CC8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p:grpSpPr>
        <p:sp>
          <p:nvSpPr>
            <p:cNvPr id="8289" name="Freeform 32">
              <a:extLst>
                <a:ext uri="{FF2B5EF4-FFF2-40B4-BE49-F238E27FC236}">
                  <a16:creationId xmlns:a16="http://schemas.microsoft.com/office/drawing/2014/main" id="{ECABF7C5-4C62-4FE6-AE12-238A48EA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90" name="Freeform 33">
              <a:extLst>
                <a:ext uri="{FF2B5EF4-FFF2-40B4-BE49-F238E27FC236}">
                  <a16:creationId xmlns:a16="http://schemas.microsoft.com/office/drawing/2014/main" id="{E95ECD4A-2806-4F52-8E3C-624A3039DB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91" name="Freeform 34">
              <a:extLst>
                <a:ext uri="{FF2B5EF4-FFF2-40B4-BE49-F238E27FC236}">
                  <a16:creationId xmlns:a16="http://schemas.microsoft.com/office/drawing/2014/main" id="{E9E18FA2-E809-499B-BD0A-61DCF6A7E1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92" name="Freeform 35">
              <a:extLst>
                <a:ext uri="{FF2B5EF4-FFF2-40B4-BE49-F238E27FC236}">
                  <a16:creationId xmlns:a16="http://schemas.microsoft.com/office/drawing/2014/main" id="{1CDF76CE-EE7F-4BF2-931E-D588B8B51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93" name="Freeform 36">
              <a:extLst>
                <a:ext uri="{FF2B5EF4-FFF2-40B4-BE49-F238E27FC236}">
                  <a16:creationId xmlns:a16="http://schemas.microsoft.com/office/drawing/2014/main" id="{C8DB34E1-222F-47F0-869D-9519184440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94" name="Freeform 37">
              <a:extLst>
                <a:ext uri="{FF2B5EF4-FFF2-40B4-BE49-F238E27FC236}">
                  <a16:creationId xmlns:a16="http://schemas.microsoft.com/office/drawing/2014/main" id="{5ECDC5F0-AB2E-464F-BDF0-4011D7675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95" name="Freeform 38">
              <a:extLst>
                <a:ext uri="{FF2B5EF4-FFF2-40B4-BE49-F238E27FC236}">
                  <a16:creationId xmlns:a16="http://schemas.microsoft.com/office/drawing/2014/main" id="{F3E4457E-504F-49DD-BC16-68CBF984EA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96" name="Freeform 39">
              <a:extLst>
                <a:ext uri="{FF2B5EF4-FFF2-40B4-BE49-F238E27FC236}">
                  <a16:creationId xmlns:a16="http://schemas.microsoft.com/office/drawing/2014/main" id="{BE7AFA7A-BB1A-4162-8533-768769F0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97" name="Freeform 40">
              <a:extLst>
                <a:ext uri="{FF2B5EF4-FFF2-40B4-BE49-F238E27FC236}">
                  <a16:creationId xmlns:a16="http://schemas.microsoft.com/office/drawing/2014/main" id="{542E7636-9349-48F5-B298-C49B1FECB5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98" name="Rectangle 41">
              <a:extLst>
                <a:ext uri="{FF2B5EF4-FFF2-40B4-BE49-F238E27FC236}">
                  <a16:creationId xmlns:a16="http://schemas.microsoft.com/office/drawing/2014/main" id="{5453D2D7-4B73-4C8C-9AF2-F4BA3FE45B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solidFill>
              <a:schemeClr val="tx1">
                <a:alpha val="80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4" name="TextBox 3">
            <a:extLst>
              <a:ext uri="{FF2B5EF4-FFF2-40B4-BE49-F238E27FC236}">
                <a16:creationId xmlns:a16="http://schemas.microsoft.com/office/drawing/2014/main" id="{D2D07544-CCD4-B75A-136D-8670C93B6CB0}"/>
              </a:ext>
            </a:extLst>
          </p:cNvPr>
          <p:cNvSpPr txBox="1"/>
          <p:nvPr/>
        </p:nvSpPr>
        <p:spPr>
          <a:xfrm>
            <a:off x="2931995" y="566361"/>
            <a:ext cx="8840905" cy="2123658"/>
          </a:xfrm>
          <a:prstGeom prst="rect">
            <a:avLst/>
          </a:prstGeom>
          <a:noFill/>
        </p:spPr>
        <p:txBody>
          <a:bodyPr wrap="square">
            <a:spAutoFit/>
          </a:bodyPr>
          <a:lstStyle/>
          <a:p>
            <a:r>
              <a:rPr lang="en-IL" sz="6600" dirty="0">
                <a:solidFill>
                  <a:schemeClr val="bg1"/>
                </a:solidFill>
              </a:rPr>
              <a:t>predictive analysis (classification)</a:t>
            </a:r>
          </a:p>
        </p:txBody>
      </p:sp>
    </p:spTree>
    <p:extLst>
      <p:ext uri="{BB962C8B-B14F-4D97-AF65-F5344CB8AC3E}">
        <p14:creationId xmlns:p14="http://schemas.microsoft.com/office/powerpoint/2010/main" val="3503938403"/>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834232" y="323878"/>
            <a:ext cx="5153661"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cap="all" dirty="0">
                <a:solidFill>
                  <a:schemeClr val="tx1"/>
                </a:solidFill>
                <a:latin typeface="+mj-lt"/>
                <a:ea typeface="+mj-ea"/>
                <a:cs typeface="+mj-cs"/>
              </a:rPr>
              <a:t>Classification Accuracy</a:t>
            </a:r>
          </a:p>
        </p:txBody>
      </p:sp>
      <p:pic>
        <p:nvPicPr>
          <p:cNvPr id="2050" name="Picture 2">
            <a:extLst>
              <a:ext uri="{FF2B5EF4-FFF2-40B4-BE49-F238E27FC236}">
                <a16:creationId xmlns:a16="http://schemas.microsoft.com/office/drawing/2014/main" id="{50C3E1F6-DD3E-780A-0767-F58F8D10DF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01489" y="158063"/>
            <a:ext cx="5456279" cy="436502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44</a:t>
            </a:fld>
            <a:endParaRPr lang="en-US"/>
          </a:p>
        </p:txBody>
      </p:sp>
      <p:graphicFrame>
        <p:nvGraphicFramePr>
          <p:cNvPr id="2" name="Table 1">
            <a:extLst>
              <a:ext uri="{FF2B5EF4-FFF2-40B4-BE49-F238E27FC236}">
                <a16:creationId xmlns:a16="http://schemas.microsoft.com/office/drawing/2014/main" id="{45C27E56-61CD-08F4-9E27-E3C622414F34}"/>
              </a:ext>
            </a:extLst>
          </p:cNvPr>
          <p:cNvGraphicFramePr>
            <a:graphicFrameLocks noGrp="1"/>
          </p:cNvGraphicFramePr>
          <p:nvPr>
            <p:extLst>
              <p:ext uri="{D42A27DB-BD31-4B8C-83A1-F6EECF244321}">
                <p14:modId xmlns:p14="http://schemas.microsoft.com/office/powerpoint/2010/main" val="3314686928"/>
              </p:ext>
            </p:extLst>
          </p:nvPr>
        </p:nvGraphicFramePr>
        <p:xfrm>
          <a:off x="5866607" y="4640858"/>
          <a:ext cx="5698330" cy="2011680"/>
        </p:xfrm>
        <a:graphic>
          <a:graphicData uri="http://schemas.openxmlformats.org/drawingml/2006/table">
            <a:tbl>
              <a:tblPr>
                <a:tableStyleId>{69CF1AB2-1976-4502-BF36-3FF5EA218861}</a:tableStyleId>
              </a:tblPr>
              <a:tblGrid>
                <a:gridCol w="1139666">
                  <a:extLst>
                    <a:ext uri="{9D8B030D-6E8A-4147-A177-3AD203B41FA5}">
                      <a16:colId xmlns:a16="http://schemas.microsoft.com/office/drawing/2014/main" val="1428147382"/>
                    </a:ext>
                  </a:extLst>
                </a:gridCol>
                <a:gridCol w="1139666">
                  <a:extLst>
                    <a:ext uri="{9D8B030D-6E8A-4147-A177-3AD203B41FA5}">
                      <a16:colId xmlns:a16="http://schemas.microsoft.com/office/drawing/2014/main" val="1353764397"/>
                    </a:ext>
                  </a:extLst>
                </a:gridCol>
                <a:gridCol w="1139666">
                  <a:extLst>
                    <a:ext uri="{9D8B030D-6E8A-4147-A177-3AD203B41FA5}">
                      <a16:colId xmlns:a16="http://schemas.microsoft.com/office/drawing/2014/main" val="197928330"/>
                    </a:ext>
                  </a:extLst>
                </a:gridCol>
                <a:gridCol w="1139666">
                  <a:extLst>
                    <a:ext uri="{9D8B030D-6E8A-4147-A177-3AD203B41FA5}">
                      <a16:colId xmlns:a16="http://schemas.microsoft.com/office/drawing/2014/main" val="91946660"/>
                    </a:ext>
                  </a:extLst>
                </a:gridCol>
                <a:gridCol w="1139666">
                  <a:extLst>
                    <a:ext uri="{9D8B030D-6E8A-4147-A177-3AD203B41FA5}">
                      <a16:colId xmlns:a16="http://schemas.microsoft.com/office/drawing/2014/main" val="299352709"/>
                    </a:ext>
                  </a:extLst>
                </a:gridCol>
              </a:tblGrid>
              <a:tr h="0">
                <a:tc>
                  <a:txBody>
                    <a:bodyPr/>
                    <a:lstStyle/>
                    <a:p>
                      <a:pPr algn="r" fontAlgn="ctr"/>
                      <a:br>
                        <a:rPr lang="en-US" b="1" dirty="0">
                          <a:effectLst/>
                        </a:rPr>
                      </a:br>
                      <a:endParaRPr lang="en-US" b="1" dirty="0">
                        <a:effectLst/>
                      </a:endParaRPr>
                    </a:p>
                  </a:txBody>
                  <a:tcPr anchor="ctr"/>
                </a:tc>
                <a:tc>
                  <a:txBody>
                    <a:bodyPr/>
                    <a:lstStyle/>
                    <a:p>
                      <a:pPr algn="r" fontAlgn="ctr"/>
                      <a:r>
                        <a:rPr lang="en-US" b="1" dirty="0" err="1">
                          <a:effectLst/>
                        </a:rPr>
                        <a:t>LogReg</a:t>
                      </a:r>
                      <a:endParaRPr lang="en-US" b="1" dirty="0">
                        <a:effectLst/>
                      </a:endParaRPr>
                    </a:p>
                  </a:txBody>
                  <a:tcPr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b="1" dirty="0">
                          <a:effectLst/>
                        </a:rPr>
                        <a:t>SVM</a:t>
                      </a:r>
                    </a:p>
                    <a:p>
                      <a:pPr algn="r" fontAlgn="ctr"/>
                      <a:endParaRPr lang="en-US" b="1" dirty="0">
                        <a:effectLst/>
                      </a:endParaRPr>
                    </a:p>
                  </a:txBody>
                  <a:tcPr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b="1" dirty="0">
                          <a:effectLst/>
                        </a:rPr>
                        <a:t>Tree</a:t>
                      </a:r>
                    </a:p>
                    <a:p>
                      <a:pPr algn="r" fontAlgn="ctr"/>
                      <a:endParaRPr lang="en-US" b="1"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KNN</a:t>
                      </a:r>
                    </a:p>
                    <a:p>
                      <a:endParaRPr lang="en-IL" dirty="0"/>
                    </a:p>
                  </a:txBody>
                  <a:tcPr/>
                </a:tc>
                <a:extLst>
                  <a:ext uri="{0D108BD9-81ED-4DB2-BD59-A6C34878D82A}">
                    <a16:rowId xmlns:a16="http://schemas.microsoft.com/office/drawing/2014/main" val="1245171890"/>
                  </a:ext>
                </a:extLst>
              </a:tr>
              <a:tr h="220746">
                <a:tc>
                  <a:txBody>
                    <a:bodyPr/>
                    <a:lstStyle/>
                    <a:p>
                      <a:pPr algn="r" fontAlgn="ctr"/>
                      <a:r>
                        <a:rPr lang="en-US" b="1">
                          <a:effectLst/>
                        </a:rPr>
                        <a:t>Jaccard_Score</a:t>
                      </a:r>
                    </a:p>
                  </a:txBody>
                  <a:tcPr anchor="ctr"/>
                </a:tc>
                <a:tc>
                  <a:txBody>
                    <a:bodyPr/>
                    <a:lstStyle/>
                    <a:p>
                      <a:pPr algn="r" fontAlgn="ctr"/>
                      <a:r>
                        <a:rPr lang="en-IL">
                          <a:effectLst/>
                        </a:rPr>
                        <a:t>0.800000</a:t>
                      </a:r>
                    </a:p>
                  </a:txBody>
                  <a:tcPr anchor="ctr"/>
                </a:tc>
                <a:tc>
                  <a:txBody>
                    <a:bodyPr/>
                    <a:lstStyle/>
                    <a:p>
                      <a:pPr algn="r" fontAlgn="ctr"/>
                      <a:r>
                        <a:rPr lang="en-IL" dirty="0">
                          <a:effectLst/>
                        </a:rPr>
                        <a:t>0.800000</a:t>
                      </a:r>
                    </a:p>
                  </a:txBody>
                  <a:tcPr anchor="ctr"/>
                </a:tc>
                <a:tc>
                  <a:txBody>
                    <a:bodyPr/>
                    <a:lstStyle/>
                    <a:p>
                      <a:pPr algn="r" fontAlgn="ctr"/>
                      <a:r>
                        <a:rPr lang="en-IL">
                          <a:effectLst/>
                        </a:rPr>
                        <a:t>0.666667</a:t>
                      </a:r>
                    </a:p>
                  </a:txBody>
                  <a:tcPr anchor="ctr"/>
                </a:tc>
                <a:tc>
                  <a:txBody>
                    <a:bodyPr/>
                    <a:lstStyle/>
                    <a:p>
                      <a:pPr algn="r" fontAlgn="ctr"/>
                      <a:r>
                        <a:rPr lang="en-IL">
                          <a:effectLst/>
                        </a:rPr>
                        <a:t>0.800000</a:t>
                      </a:r>
                    </a:p>
                  </a:txBody>
                  <a:tcPr anchor="ctr"/>
                </a:tc>
                <a:extLst>
                  <a:ext uri="{0D108BD9-81ED-4DB2-BD59-A6C34878D82A}">
                    <a16:rowId xmlns:a16="http://schemas.microsoft.com/office/drawing/2014/main" val="1284681550"/>
                  </a:ext>
                </a:extLst>
              </a:tr>
              <a:tr h="220746">
                <a:tc>
                  <a:txBody>
                    <a:bodyPr/>
                    <a:lstStyle/>
                    <a:p>
                      <a:pPr algn="r" fontAlgn="ctr"/>
                      <a:r>
                        <a:rPr lang="en-US" b="1">
                          <a:effectLst/>
                        </a:rPr>
                        <a:t>F1_Score</a:t>
                      </a:r>
                    </a:p>
                  </a:txBody>
                  <a:tcPr anchor="ctr"/>
                </a:tc>
                <a:tc>
                  <a:txBody>
                    <a:bodyPr/>
                    <a:lstStyle/>
                    <a:p>
                      <a:pPr algn="r" fontAlgn="ctr"/>
                      <a:r>
                        <a:rPr lang="en-IL" dirty="0">
                          <a:effectLst/>
                        </a:rPr>
                        <a:t>0.888889</a:t>
                      </a:r>
                    </a:p>
                  </a:txBody>
                  <a:tcPr anchor="ctr"/>
                </a:tc>
                <a:tc>
                  <a:txBody>
                    <a:bodyPr/>
                    <a:lstStyle/>
                    <a:p>
                      <a:pPr algn="r" fontAlgn="ctr"/>
                      <a:r>
                        <a:rPr lang="en-IL">
                          <a:effectLst/>
                        </a:rPr>
                        <a:t>0.888889</a:t>
                      </a:r>
                    </a:p>
                  </a:txBody>
                  <a:tcPr anchor="ctr"/>
                </a:tc>
                <a:tc>
                  <a:txBody>
                    <a:bodyPr/>
                    <a:lstStyle/>
                    <a:p>
                      <a:pPr algn="r" fontAlgn="ctr"/>
                      <a:r>
                        <a:rPr lang="en-IL">
                          <a:effectLst/>
                        </a:rPr>
                        <a:t>0.800000</a:t>
                      </a:r>
                    </a:p>
                  </a:txBody>
                  <a:tcPr anchor="ctr"/>
                </a:tc>
                <a:tc>
                  <a:txBody>
                    <a:bodyPr/>
                    <a:lstStyle/>
                    <a:p>
                      <a:pPr algn="r" fontAlgn="ctr"/>
                      <a:r>
                        <a:rPr lang="en-IL">
                          <a:effectLst/>
                        </a:rPr>
                        <a:t>0.888889</a:t>
                      </a:r>
                    </a:p>
                  </a:txBody>
                  <a:tcPr anchor="ctr"/>
                </a:tc>
                <a:extLst>
                  <a:ext uri="{0D108BD9-81ED-4DB2-BD59-A6C34878D82A}">
                    <a16:rowId xmlns:a16="http://schemas.microsoft.com/office/drawing/2014/main" val="2773287992"/>
                  </a:ext>
                </a:extLst>
              </a:tr>
              <a:tr h="220746">
                <a:tc>
                  <a:txBody>
                    <a:bodyPr/>
                    <a:lstStyle/>
                    <a:p>
                      <a:pPr algn="r" fontAlgn="ctr"/>
                      <a:r>
                        <a:rPr lang="en-US" b="1">
                          <a:effectLst/>
                        </a:rPr>
                        <a:t>Accuracy</a:t>
                      </a:r>
                    </a:p>
                  </a:txBody>
                  <a:tcPr anchor="ctr"/>
                </a:tc>
                <a:tc>
                  <a:txBody>
                    <a:bodyPr/>
                    <a:lstStyle/>
                    <a:p>
                      <a:pPr algn="r" fontAlgn="ctr"/>
                      <a:r>
                        <a:rPr lang="en-IL">
                          <a:effectLst/>
                        </a:rPr>
                        <a:t>0.833333</a:t>
                      </a:r>
                    </a:p>
                  </a:txBody>
                  <a:tcPr anchor="ctr"/>
                </a:tc>
                <a:tc>
                  <a:txBody>
                    <a:bodyPr/>
                    <a:lstStyle/>
                    <a:p>
                      <a:pPr algn="r" fontAlgn="ctr"/>
                      <a:r>
                        <a:rPr lang="en-IL">
                          <a:effectLst/>
                        </a:rPr>
                        <a:t>0.833333</a:t>
                      </a:r>
                    </a:p>
                  </a:txBody>
                  <a:tcPr anchor="ctr"/>
                </a:tc>
                <a:tc>
                  <a:txBody>
                    <a:bodyPr/>
                    <a:lstStyle/>
                    <a:p>
                      <a:pPr algn="r" fontAlgn="ctr"/>
                      <a:r>
                        <a:rPr lang="en-IL">
                          <a:effectLst/>
                        </a:rPr>
                        <a:t>0.722222</a:t>
                      </a:r>
                    </a:p>
                  </a:txBody>
                  <a:tcPr anchor="ctr"/>
                </a:tc>
                <a:tc>
                  <a:txBody>
                    <a:bodyPr/>
                    <a:lstStyle/>
                    <a:p>
                      <a:pPr algn="r" fontAlgn="ctr"/>
                      <a:r>
                        <a:rPr lang="en-IL" dirty="0">
                          <a:effectLst/>
                        </a:rPr>
                        <a:t>0.833333</a:t>
                      </a:r>
                    </a:p>
                  </a:txBody>
                  <a:tcPr anchor="ctr"/>
                </a:tc>
                <a:extLst>
                  <a:ext uri="{0D108BD9-81ED-4DB2-BD59-A6C34878D82A}">
                    <a16:rowId xmlns:a16="http://schemas.microsoft.com/office/drawing/2014/main" val="1732127403"/>
                  </a:ext>
                </a:extLst>
              </a:tr>
            </a:tbl>
          </a:graphicData>
        </a:graphic>
      </p:graphicFrame>
      <p:sp>
        <p:nvSpPr>
          <p:cNvPr id="6" name="TextBox 5">
            <a:extLst>
              <a:ext uri="{FF2B5EF4-FFF2-40B4-BE49-F238E27FC236}">
                <a16:creationId xmlns:a16="http://schemas.microsoft.com/office/drawing/2014/main" id="{448185E1-3ACA-5144-BF91-EA84E091464E}"/>
              </a:ext>
            </a:extLst>
          </p:cNvPr>
          <p:cNvSpPr txBox="1"/>
          <p:nvPr/>
        </p:nvSpPr>
        <p:spPr>
          <a:xfrm>
            <a:off x="442971" y="2484928"/>
            <a:ext cx="5153661" cy="1478570"/>
          </a:xfrm>
          <a:prstGeom prst="rect">
            <a:avLst/>
          </a:prstGeom>
          <a:noFill/>
        </p:spPr>
        <p:txBody>
          <a:bodyPr wrap="square">
            <a:spAutoFit/>
          </a:bodyPr>
          <a:lstStyle/>
          <a:p>
            <a:pPr>
              <a:lnSpc>
                <a:spcPct val="100000"/>
              </a:lnSpc>
              <a:spcBef>
                <a:spcPts val="1400"/>
              </a:spcBef>
            </a:pPr>
            <a:r>
              <a:rPr lang="en-US" sz="1800" dirty="0">
                <a:solidFill>
                  <a:schemeClr val="tx1"/>
                </a:solidFill>
              </a:rPr>
              <a:t>Based on the results of predictive analysis, it was determined that the decision tree classifier performed the poorest in predicting successful landings. On the other hand, the remaining models demonstrated comparable levels of accuracy in their predictions.</a:t>
            </a:r>
          </a:p>
        </p:txBody>
      </p:sp>
    </p:spTree>
    <p:extLst>
      <p:ext uri="{BB962C8B-B14F-4D97-AF65-F5344CB8AC3E}">
        <p14:creationId xmlns:p14="http://schemas.microsoft.com/office/powerpoint/2010/main" val="2459446073"/>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1141412" y="618518"/>
            <a:ext cx="5894387"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a:solidFill>
                  <a:schemeClr val="tx1"/>
                </a:solidFill>
                <a:latin typeface="+mj-lt"/>
                <a:ea typeface="+mj-ea"/>
                <a:cs typeface="+mj-cs"/>
              </a:rPr>
              <a:t>Confusion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5409" y="2264931"/>
            <a:ext cx="5894388" cy="3541712"/>
          </a:xfrm>
          <a:prstGeom prst="rect">
            <a:avLst/>
          </a:prstGeom>
        </p:spPr>
        <p:txBody>
          <a:bodyPr vert="horz" lIns="91440" tIns="45720" rIns="91440" bIns="45720" rtlCol="0">
            <a:normAutofit/>
          </a:bodyPr>
          <a:lstStyle/>
          <a:p>
            <a:pPr>
              <a:spcBef>
                <a:spcPts val="1400"/>
              </a:spcBef>
            </a:pPr>
            <a:r>
              <a:rPr lang="en-US" b="0" i="0" u="none" strike="noStrike" baseline="0" dirty="0"/>
              <a:t>Examining the confusion matrix, we see that logistic regression can distinguish between the different classes. We see that the major problem is false positives. </a:t>
            </a:r>
            <a:endParaRPr lang="en-US" dirty="0"/>
          </a:p>
        </p:txBody>
      </p:sp>
      <p:pic>
        <p:nvPicPr>
          <p:cNvPr id="3076" name="Picture 4">
            <a:extLst>
              <a:ext uri="{FF2B5EF4-FFF2-40B4-BE49-F238E27FC236}">
                <a16:creationId xmlns:a16="http://schemas.microsoft.com/office/drawing/2014/main" id="{1FAF0351-ABC3-768E-0C74-35AA04EE33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34" b="13335"/>
          <a:stretch/>
        </p:blipFill>
        <p:spPr bwMode="auto">
          <a:xfrm>
            <a:off x="7619998" y="780235"/>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Measuring Performance: The Confusion Matrix – Glass Box">
            <a:extLst>
              <a:ext uri="{FF2B5EF4-FFF2-40B4-BE49-F238E27FC236}">
                <a16:creationId xmlns:a16="http://schemas.microsoft.com/office/drawing/2014/main" id="{78AA3687-A2B5-B928-E694-BFA55AD5C7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25" r="8967" b="4"/>
          <a:stretch/>
        </p:blipFill>
        <p:spPr bwMode="auto">
          <a:xfrm>
            <a:off x="7619998" y="3282697"/>
            <a:ext cx="3425199"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1141413" y="6185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cap="all" dirty="0">
                <a:solidFill>
                  <a:schemeClr val="tx1"/>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276321" y="6325403"/>
            <a:ext cx="771089"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solidFill>
                <a:latin typeface="+mn-lt"/>
                <a:ea typeface="+mn-ea"/>
                <a:cs typeface="+mn-cs"/>
              </a:rPr>
              <a:pPr defTabSz="457200">
                <a:spcAft>
                  <a:spcPts val="600"/>
                </a:spcAft>
              </a:pPr>
              <a:t>46</a:t>
            </a:fld>
            <a:endParaRPr lang="en-US" kern="1200">
              <a:solidFill>
                <a:schemeClr val="tx1"/>
              </a:solidFill>
              <a:latin typeface="+mn-lt"/>
              <a:ea typeface="+mn-ea"/>
              <a:cs typeface="+mn-cs"/>
            </a:endParaRPr>
          </a:p>
        </p:txBody>
      </p:sp>
      <p:graphicFrame>
        <p:nvGraphicFramePr>
          <p:cNvPr id="11" name="Content Placeholder 3">
            <a:extLst>
              <a:ext uri="{FF2B5EF4-FFF2-40B4-BE49-F238E27FC236}">
                <a16:creationId xmlns:a16="http://schemas.microsoft.com/office/drawing/2014/main" id="{171DA8B3-D646-3812-85D0-0A458DDD40F7}"/>
              </a:ext>
            </a:extLst>
          </p:cNvPr>
          <p:cNvGraphicFramePr>
            <a:graphicFrameLocks noGrp="1"/>
          </p:cNvGraphicFramePr>
          <p:nvPr>
            <p:ph sz="half" idx="4294967295"/>
            <p:extLst>
              <p:ext uri="{D42A27DB-BD31-4B8C-83A1-F6EECF244321}">
                <p14:modId xmlns:p14="http://schemas.microsoft.com/office/powerpoint/2010/main" val="3814178874"/>
              </p:ext>
            </p:extLst>
          </p:nvPr>
        </p:nvGraphicFramePr>
        <p:xfrm>
          <a:off x="1343025" y="2020888"/>
          <a:ext cx="9906000" cy="3586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35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7353" name="Group 7267">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269"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270"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71"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72"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273"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74"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75"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76"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77"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78"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79"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80"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81"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82"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83"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84"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85"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86"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87"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88"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89"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90"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91"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92"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93"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94"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95"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96"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97"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298"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99"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00"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01"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02"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03"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04"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05"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06"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07"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08"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09"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310"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11"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12"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13"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14"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15"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16"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17"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18"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19"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20"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21"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22"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7354" name="Group 7323">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355" name="Rectangle 7324">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26"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7172" name="Picture 4" descr="methodology word cloud concept. Vector illustration Stock Vector Image &amp;  Art - Alamy">
            <a:extLst>
              <a:ext uri="{FF2B5EF4-FFF2-40B4-BE49-F238E27FC236}">
                <a16:creationId xmlns:a16="http://schemas.microsoft.com/office/drawing/2014/main" id="{A2E343F1-EFCE-70E2-DBDE-7B763DABA779}"/>
              </a:ext>
            </a:extLst>
          </p:cNvPr>
          <p:cNvPicPr>
            <a:picLocks noChangeAspect="1" noChangeArrowheads="1"/>
          </p:cNvPicPr>
          <p:nvPr/>
        </p:nvPicPr>
        <p:blipFill rotWithShape="1">
          <a:blip r:embed="rId5">
            <a:alphaModFix amt="30000"/>
            <a:extLst>
              <a:ext uri="{28A0092B-C50C-407E-A947-70E740481C1C}">
                <a14:useLocalDpi xmlns:a14="http://schemas.microsoft.com/office/drawing/2010/main" val="0"/>
              </a:ext>
            </a:extLst>
          </a:blip>
          <a:srcRect t="10198" b="6445"/>
          <a:stretch/>
        </p:blipFill>
        <p:spPr bwMode="auto">
          <a:xfrm>
            <a:off x="-2"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356" name="Group 7327">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35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30" name="Group 7329">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331"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32"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33"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34"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35"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36"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37"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38"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39"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40"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7341"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42"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43"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44"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45"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46"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47"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48"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49"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50"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extBox 1">
            <a:extLst>
              <a:ext uri="{FF2B5EF4-FFF2-40B4-BE49-F238E27FC236}">
                <a16:creationId xmlns:a16="http://schemas.microsoft.com/office/drawing/2014/main" id="{99393D11-6810-B94E-A01A-A2D00E82E738}"/>
              </a:ext>
            </a:extLst>
          </p:cNvPr>
          <p:cNvSpPr txBox="1"/>
          <p:nvPr/>
        </p:nvSpPr>
        <p:spPr>
          <a:xfrm>
            <a:off x="2667000" y="2328334"/>
            <a:ext cx="6858000" cy="136789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cap="all" dirty="0">
                <a:latin typeface="+mj-lt"/>
                <a:ea typeface="+mj-ea"/>
                <a:cs typeface="+mj-cs"/>
              </a:rPr>
              <a:t>Methodology</a:t>
            </a: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896911" y="5410199"/>
            <a:ext cx="771089"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5</a:t>
            </a:fld>
            <a:endParaRPr lang="en-US"/>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417066" y="733275"/>
            <a:ext cx="10104817" cy="564266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chemeClr val="tx1"/>
                </a:solidFill>
                <a:latin typeface="Abadi"/>
              </a:rPr>
              <a:t>Executive Summary</a:t>
            </a:r>
          </a:p>
          <a:p>
            <a:pPr>
              <a:lnSpc>
                <a:spcPct val="120000"/>
              </a:lnSpc>
              <a:spcBef>
                <a:spcPts val="1400"/>
              </a:spcBef>
            </a:pPr>
            <a:r>
              <a:rPr lang="en-US" sz="1600" dirty="0">
                <a:solidFill>
                  <a:schemeClr val="tx1"/>
                </a:solidFill>
                <a:latin typeface="Abadi"/>
              </a:rPr>
              <a:t>Data collection methodology:</a:t>
            </a:r>
          </a:p>
          <a:p>
            <a:pPr lvl="1">
              <a:lnSpc>
                <a:spcPct val="120000"/>
              </a:lnSpc>
              <a:spcBef>
                <a:spcPts val="1400"/>
              </a:spcBef>
            </a:pPr>
            <a:r>
              <a:rPr lang="en-US" sz="1400" dirty="0">
                <a:solidFill>
                  <a:schemeClr val="tx1"/>
                </a:solidFill>
                <a:latin typeface="Abadi"/>
              </a:rPr>
              <a:t>Data from SpaceX was obtained from 2 sources: </a:t>
            </a:r>
          </a:p>
          <a:p>
            <a:pPr marL="2057400" lvl="2" indent="-1143000">
              <a:lnSpc>
                <a:spcPct val="120000"/>
              </a:lnSpc>
              <a:spcBef>
                <a:spcPts val="1400"/>
              </a:spcBef>
              <a:buAutoNum type="arabicPeriod"/>
            </a:pPr>
            <a:r>
              <a:rPr lang="en-US" sz="1200" b="0" i="0" dirty="0">
                <a:solidFill>
                  <a:schemeClr val="tx1"/>
                </a:solidFill>
                <a:effectLst/>
                <a:latin typeface="-apple-system"/>
              </a:rPr>
              <a:t>Using SpaceX Rest API </a:t>
            </a:r>
          </a:p>
          <a:p>
            <a:pPr marL="2057400" lvl="2" indent="-1143000">
              <a:lnSpc>
                <a:spcPct val="120000"/>
              </a:lnSpc>
              <a:spcBef>
                <a:spcPts val="1400"/>
              </a:spcBef>
              <a:buAutoNum type="arabicPeriod"/>
            </a:pPr>
            <a:r>
              <a:rPr lang="en-US" sz="1200" dirty="0">
                <a:solidFill>
                  <a:schemeClr val="tx1"/>
                </a:solidFill>
                <a:latin typeface="-apple-system"/>
              </a:rPr>
              <a:t>Using Web Scrapping from Wikipedia </a:t>
            </a:r>
            <a:endParaRPr lang="en-US" sz="1200" dirty="0">
              <a:solidFill>
                <a:schemeClr val="tx1"/>
              </a:solidFill>
              <a:latin typeface="Abadi"/>
            </a:endParaRPr>
          </a:p>
          <a:p>
            <a:pPr>
              <a:lnSpc>
                <a:spcPct val="120000"/>
              </a:lnSpc>
              <a:spcBef>
                <a:spcPts val="1400"/>
              </a:spcBef>
            </a:pPr>
            <a:r>
              <a:rPr lang="en-US" sz="1600" dirty="0">
                <a:solidFill>
                  <a:schemeClr val="tx1"/>
                </a:solidFill>
                <a:latin typeface="Abadi"/>
              </a:rPr>
              <a:t>Perform data wrangling</a:t>
            </a:r>
          </a:p>
          <a:p>
            <a:pPr lvl="1">
              <a:lnSpc>
                <a:spcPct val="120000"/>
              </a:lnSpc>
              <a:spcBef>
                <a:spcPts val="1400"/>
              </a:spcBef>
              <a:buFont typeface="Wingdings" panose="05000000000000000000" pitchFamily="2" charset="2"/>
              <a:buChar char="§"/>
            </a:pPr>
            <a:r>
              <a:rPr lang="en-US" sz="1400" dirty="0">
                <a:solidFill>
                  <a:schemeClr val="tx1"/>
                </a:solidFill>
                <a:latin typeface="Abadi"/>
              </a:rPr>
              <a:t>Filtering the data</a:t>
            </a:r>
          </a:p>
          <a:p>
            <a:pPr lvl="1">
              <a:lnSpc>
                <a:spcPct val="120000"/>
              </a:lnSpc>
              <a:spcBef>
                <a:spcPts val="1400"/>
              </a:spcBef>
              <a:buFont typeface="Wingdings" panose="05000000000000000000" pitchFamily="2" charset="2"/>
              <a:buChar char="§"/>
            </a:pPr>
            <a:r>
              <a:rPr lang="en-US" sz="1400" dirty="0">
                <a:solidFill>
                  <a:schemeClr val="tx1"/>
                </a:solidFill>
                <a:latin typeface="Abadi"/>
              </a:rPr>
              <a:t>Dealing with missing values</a:t>
            </a:r>
          </a:p>
          <a:p>
            <a:pPr lvl="1">
              <a:lnSpc>
                <a:spcPct val="120000"/>
              </a:lnSpc>
              <a:spcBef>
                <a:spcPts val="1400"/>
              </a:spcBef>
              <a:buFont typeface="Wingdings" panose="05000000000000000000" pitchFamily="2" charset="2"/>
              <a:buChar char="§"/>
            </a:pPr>
            <a:r>
              <a:rPr lang="en-US" sz="1400" dirty="0">
                <a:solidFill>
                  <a:schemeClr val="tx1"/>
                </a:solidFill>
                <a:latin typeface="Abadi"/>
              </a:rPr>
              <a:t>Using One Hot Encoding to prepare the data to binary classification </a:t>
            </a:r>
          </a:p>
          <a:p>
            <a:pPr>
              <a:lnSpc>
                <a:spcPct val="120000"/>
              </a:lnSpc>
              <a:spcBef>
                <a:spcPts val="1400"/>
              </a:spcBef>
            </a:pPr>
            <a:r>
              <a:rPr lang="en-US" sz="1600" dirty="0">
                <a:solidFill>
                  <a:schemeClr val="tx1"/>
                </a:solidFill>
                <a:latin typeface="Abadi"/>
              </a:rPr>
              <a:t>Perform exploratory data analysis (EDA) using visualization and SQL</a:t>
            </a:r>
          </a:p>
          <a:p>
            <a:pPr>
              <a:lnSpc>
                <a:spcPct val="120000"/>
              </a:lnSpc>
              <a:spcBef>
                <a:spcPts val="1400"/>
              </a:spcBef>
            </a:pPr>
            <a:r>
              <a:rPr lang="en-US" sz="1600" dirty="0">
                <a:solidFill>
                  <a:schemeClr val="tx1"/>
                </a:solidFill>
                <a:latin typeface="Abadi"/>
              </a:rPr>
              <a:t>Perform interactive visual analytics using Folium and Plotly Dash</a:t>
            </a:r>
          </a:p>
          <a:p>
            <a:pPr>
              <a:lnSpc>
                <a:spcPct val="120000"/>
              </a:lnSpc>
              <a:spcBef>
                <a:spcPts val="1400"/>
              </a:spcBef>
            </a:pPr>
            <a:r>
              <a:rPr lang="en-US" sz="1600" dirty="0">
                <a:solidFill>
                  <a:schemeClr val="tx1"/>
                </a:solidFill>
                <a:latin typeface="Abadi"/>
              </a:rPr>
              <a:t>Perform predictive analysis using classification models</a:t>
            </a:r>
          </a:p>
          <a:p>
            <a:pPr marL="457200" lvl="1" indent="0">
              <a:lnSpc>
                <a:spcPct val="120000"/>
              </a:lnSpc>
              <a:spcBef>
                <a:spcPts val="1400"/>
              </a:spcBef>
              <a:buNone/>
            </a:pPr>
            <a:r>
              <a:rPr lang="en-US" sz="1200" dirty="0">
                <a:solidFill>
                  <a:schemeClr val="tx1"/>
                </a:solidFill>
                <a:latin typeface="Abadi"/>
              </a:rPr>
              <a:t>Building, tuning and </a:t>
            </a:r>
            <a:r>
              <a:rPr lang="en-US" sz="1200" dirty="0" err="1">
                <a:solidFill>
                  <a:schemeClr val="tx1"/>
                </a:solidFill>
                <a:latin typeface="Abadi"/>
              </a:rPr>
              <a:t>avaluation</a:t>
            </a:r>
            <a:r>
              <a:rPr lang="en-US" sz="1200" dirty="0">
                <a:solidFill>
                  <a:schemeClr val="tx1"/>
                </a:solidFill>
                <a:latin typeface="Abadi"/>
              </a:rPr>
              <a:t> of classification models to ensure the best results </a:t>
            </a:r>
          </a:p>
          <a:p>
            <a:pPr>
              <a:lnSpc>
                <a:spcPct val="120000"/>
              </a:lnSpc>
              <a:spcBef>
                <a:spcPts val="1400"/>
              </a:spcBef>
            </a:pPr>
            <a:endParaRPr lang="en-US" sz="1600" dirty="0">
              <a:solidFill>
                <a:schemeClr val="tx1"/>
              </a:solidFill>
              <a:latin typeface="Abadi"/>
            </a:endParaRPr>
          </a:p>
          <a:p>
            <a:pPr>
              <a:lnSpc>
                <a:spcPct val="120000"/>
              </a:lnSpc>
              <a:spcBef>
                <a:spcPts val="1400"/>
              </a:spcBef>
            </a:pPr>
            <a:endParaRPr lang="en-US" sz="1600" dirty="0">
              <a:solidFill>
                <a:schemeClr val="tx1"/>
              </a:solidFill>
              <a:latin typeface="Abadi"/>
            </a:endParaRPr>
          </a:p>
          <a:p>
            <a:pPr>
              <a:lnSpc>
                <a:spcPct val="100000"/>
              </a:lnSpc>
              <a:spcBef>
                <a:spcPts val="1400"/>
              </a:spcBef>
            </a:pPr>
            <a:endParaRPr lang="en-US" sz="300" dirty="0">
              <a:solidFill>
                <a:schemeClr val="tx1"/>
              </a:solidFill>
              <a:latin typeface="Abadi"/>
            </a:endParaRPr>
          </a:p>
          <a:p>
            <a:pPr>
              <a:lnSpc>
                <a:spcPct val="100000"/>
              </a:lnSpc>
              <a:spcBef>
                <a:spcPts val="1400"/>
              </a:spcBef>
            </a:pPr>
            <a:endParaRPr lang="en-US" sz="300" dirty="0">
              <a:solidFill>
                <a:schemeClr val="tx1"/>
              </a:solidFill>
              <a:latin typeface="Abadi"/>
            </a:endParaRPr>
          </a:p>
          <a:p>
            <a:pPr>
              <a:lnSpc>
                <a:spcPct val="100000"/>
              </a:lnSpc>
              <a:spcBef>
                <a:spcPts val="1400"/>
              </a:spcBef>
            </a:pPr>
            <a:endParaRPr lang="en-US" sz="300" dirty="0">
              <a:solidFill>
                <a:schemeClr val="tx1"/>
              </a:solidFill>
              <a:latin typeface="Abadi"/>
            </a:endParaRPr>
          </a:p>
          <a:p>
            <a:pPr>
              <a:lnSpc>
                <a:spcPct val="100000"/>
              </a:lnSpc>
              <a:spcBef>
                <a:spcPts val="1400"/>
              </a:spcBef>
            </a:pPr>
            <a:endParaRPr lang="en-US" sz="3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469475" y="45875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4560" y="1714498"/>
            <a:ext cx="10515600" cy="4351338"/>
          </a:xfrm>
          <a:prstGeom prst="rect">
            <a:avLst/>
          </a:prstGeom>
        </p:spPr>
        <p:txBody>
          <a:bodyPr/>
          <a:lstStyle/>
          <a:p>
            <a:pPr marL="0" indent="0">
              <a:buNone/>
            </a:pPr>
            <a:r>
              <a:rPr lang="en-US" dirty="0"/>
              <a:t>The data collection process involved a combination of API requests from SpaceX REST and a table in the SpaceX Wikipedia article.</a:t>
            </a:r>
          </a:p>
          <a:p>
            <a:pPr marL="0" indent="0">
              <a:buNone/>
            </a:pPr>
            <a:r>
              <a:rPr lang="en-US" dirty="0"/>
              <a:t>We had to use both data collection methods in order to obtain complete information about the launches for a more detailed analysis.</a:t>
            </a:r>
          </a:p>
          <a:p>
            <a:pPr marL="0" indent="0">
              <a:buNone/>
            </a:pPr>
            <a:r>
              <a:rPr lang="en-US" dirty="0">
                <a:hlinkClick r:id="rId3"/>
              </a:rPr>
              <a:t>Link to SpaseX API </a:t>
            </a:r>
            <a:endParaRPr lang="en-US" dirty="0"/>
          </a:p>
          <a:p>
            <a:pPr marL="0" indent="0">
              <a:buNone/>
            </a:pPr>
            <a:r>
              <a:rPr lang="en-US" dirty="0">
                <a:hlinkClick r:id="rId4"/>
              </a:rPr>
              <a:t>Link to Wikipedia </a:t>
            </a:r>
            <a:endParaRPr lang="en-US" dirty="0"/>
          </a:p>
          <a:p>
            <a:pPr marL="0" indent="0">
              <a:buNone/>
            </a:pPr>
            <a:endParaRPr lang="en-US"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graphicFrame>
        <p:nvGraphicFramePr>
          <p:cNvPr id="2" name="Diagram 1">
            <a:extLst>
              <a:ext uri="{FF2B5EF4-FFF2-40B4-BE49-F238E27FC236}">
                <a16:creationId xmlns:a16="http://schemas.microsoft.com/office/drawing/2014/main" id="{63E38CF4-4F36-DBA8-77A6-3312215AFE31}"/>
              </a:ext>
            </a:extLst>
          </p:cNvPr>
          <p:cNvGraphicFramePr/>
          <p:nvPr>
            <p:extLst>
              <p:ext uri="{D42A27DB-BD31-4B8C-83A1-F6EECF244321}">
                <p14:modId xmlns:p14="http://schemas.microsoft.com/office/powerpoint/2010/main" val="18646174"/>
              </p:ext>
            </p:extLst>
          </p:nvPr>
        </p:nvGraphicFramePr>
        <p:xfrm>
          <a:off x="579120" y="719667"/>
          <a:ext cx="11460479" cy="4776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70BD8B57-847D-99F2-E829-EF89A512A759}"/>
              </a:ext>
            </a:extLst>
          </p:cNvPr>
          <p:cNvSpPr txBox="1"/>
          <p:nvPr/>
        </p:nvSpPr>
        <p:spPr>
          <a:xfrm>
            <a:off x="3335020" y="5492912"/>
            <a:ext cx="6101080" cy="369332"/>
          </a:xfrm>
          <a:prstGeom prst="rect">
            <a:avLst/>
          </a:prstGeom>
          <a:noFill/>
        </p:spPr>
        <p:txBody>
          <a:bodyPr wrap="square">
            <a:spAutoFit/>
          </a:bodyPr>
          <a:lstStyle/>
          <a:p>
            <a:r>
              <a:rPr lang="en-US" dirty="0">
                <a:hlinkClick r:id="rId7"/>
              </a:rPr>
              <a:t>Link to GitHub URL :</a:t>
            </a:r>
            <a:r>
              <a:rPr lang="en-US" b="1" i="0" dirty="0">
                <a:effectLst/>
                <a:latin typeface="-apple-system"/>
                <a:hlinkClick r:id="rId7"/>
              </a:rPr>
              <a:t>Collecting the data</a:t>
            </a:r>
            <a:r>
              <a:rPr lang="ru-RU" b="1" i="0" dirty="0">
                <a:effectLst/>
                <a:latin typeface="-apple-system"/>
                <a:hlinkClick r:id="rId7"/>
              </a:rPr>
              <a:t> </a:t>
            </a:r>
            <a:r>
              <a:rPr lang="en-US" dirty="0">
                <a:hlinkClick r:id="rId7"/>
              </a:rPr>
              <a:t>SpaseX API </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8" name="Diagram 7">
            <a:extLst>
              <a:ext uri="{FF2B5EF4-FFF2-40B4-BE49-F238E27FC236}">
                <a16:creationId xmlns:a16="http://schemas.microsoft.com/office/drawing/2014/main" id="{56A64560-1D06-6A32-DAF6-9A4983C6C238}"/>
              </a:ext>
            </a:extLst>
          </p:cNvPr>
          <p:cNvGraphicFramePr/>
          <p:nvPr>
            <p:extLst>
              <p:ext uri="{D42A27DB-BD31-4B8C-83A1-F6EECF244321}">
                <p14:modId xmlns:p14="http://schemas.microsoft.com/office/powerpoint/2010/main" val="420108249"/>
              </p:ext>
            </p:extLst>
          </p:nvPr>
        </p:nvGraphicFramePr>
        <p:xfrm>
          <a:off x="548640" y="610288"/>
          <a:ext cx="11562080" cy="5556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20A1B037-2631-8D49-61D4-2EE12086CF69}"/>
              </a:ext>
            </a:extLst>
          </p:cNvPr>
          <p:cNvSpPr txBox="1"/>
          <p:nvPr/>
        </p:nvSpPr>
        <p:spPr>
          <a:xfrm>
            <a:off x="2036821" y="6057200"/>
            <a:ext cx="6101080" cy="646331"/>
          </a:xfrm>
          <a:prstGeom prst="rect">
            <a:avLst/>
          </a:prstGeom>
          <a:noFill/>
        </p:spPr>
        <p:txBody>
          <a:bodyPr wrap="square">
            <a:spAutoFit/>
          </a:bodyPr>
          <a:lstStyle/>
          <a:p>
            <a:r>
              <a:rPr lang="en-US" dirty="0">
                <a:hlinkClick r:id="rId8"/>
              </a:rPr>
              <a:t>Link to GitHub URL :</a:t>
            </a:r>
            <a:r>
              <a:rPr lang="en-US" b="1" i="0" dirty="0">
                <a:effectLst/>
                <a:latin typeface="-apple-system"/>
                <a:hlinkClick r:id="rId8"/>
              </a:rPr>
              <a:t>Web scraping from Wikipedia</a:t>
            </a:r>
            <a:endParaRPr lang="en-US" b="1" i="0" dirty="0">
              <a:effectLst/>
              <a:latin typeface="-apple-system"/>
            </a:endParaRPr>
          </a:p>
          <a:p>
            <a:endParaRPr lang="en-US" dirty="0"/>
          </a:p>
        </p:txBody>
      </p:sp>
    </p:spTree>
    <p:extLst>
      <p:ext uri="{BB962C8B-B14F-4D97-AF65-F5344CB8AC3E}">
        <p14:creationId xmlns:p14="http://schemas.microsoft.com/office/powerpoint/2010/main" val="1385553969"/>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1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0.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4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5.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6.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7.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8.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9.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1409</TotalTime>
  <Words>2817</Words>
  <Application>Microsoft Office PowerPoint</Application>
  <PresentationFormat>Widescreen</PresentationFormat>
  <Paragraphs>441</Paragraphs>
  <Slides>46</Slides>
  <Notes>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46</vt:i4>
      </vt:variant>
    </vt:vector>
  </HeadingPairs>
  <TitlesOfParts>
    <vt:vector size="59" baseType="lpstr">
      <vt:lpstr>AAAAA E+ Graphik</vt:lpstr>
      <vt:lpstr>Abadi</vt:lpstr>
      <vt:lpstr>-apple-system</vt:lpstr>
      <vt:lpstr>Arial</vt:lpstr>
      <vt:lpstr>Calibri</vt:lpstr>
      <vt:lpstr>Calibri Light</vt:lpstr>
      <vt:lpstr>IBM Plex Mono SemiBold</vt:lpstr>
      <vt:lpstr>IBM Plex Mono Text</vt:lpstr>
      <vt:lpstr>Söhne</vt:lpstr>
      <vt:lpstr>Tw Cen MT</vt:lpstr>
      <vt:lpstr>Wingdings</vt:lpstr>
      <vt:lpstr>Custom Design</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איליה אלפר</cp:lastModifiedBy>
  <cp:revision>203</cp:revision>
  <dcterms:created xsi:type="dcterms:W3CDTF">2021-04-29T18:58:34Z</dcterms:created>
  <dcterms:modified xsi:type="dcterms:W3CDTF">2023-05-21T06:11:46Z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